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7" r:id="rId3"/>
    <p:sldId id="278" r:id="rId4"/>
    <p:sldId id="279" r:id="rId5"/>
    <p:sldId id="268" r:id="rId6"/>
    <p:sldId id="275" r:id="rId7"/>
    <p:sldId id="269" r:id="rId8"/>
    <p:sldId id="283" r:id="rId9"/>
    <p:sldId id="262" r:id="rId10"/>
    <p:sldId id="263" r:id="rId11"/>
    <p:sldId id="284" r:id="rId12"/>
    <p:sldId id="287" r:id="rId13"/>
    <p:sldId id="288" r:id="rId14"/>
    <p:sldId id="267" r:id="rId15"/>
    <p:sldId id="271" r:id="rId16"/>
    <p:sldId id="257" r:id="rId17"/>
    <p:sldId id="258" r:id="rId18"/>
    <p:sldId id="259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s Intro" id="{6D4311C7-B165-48EF-B3F9-638809EC21AC}">
          <p14:sldIdLst>
            <p14:sldId id="256"/>
            <p14:sldId id="277"/>
            <p14:sldId id="278"/>
            <p14:sldId id="279"/>
          </p14:sldIdLst>
        </p14:section>
        <p14:section name="12 Topics" id="{17DDC924-0900-164B-9F81-DC6D361CD1EB}">
          <p14:sldIdLst>
            <p14:sldId id="268"/>
            <p14:sldId id="275"/>
            <p14:sldId id="269"/>
            <p14:sldId id="283"/>
            <p14:sldId id="262"/>
            <p14:sldId id="263"/>
            <p14:sldId id="284"/>
            <p14:sldId id="287"/>
            <p14:sldId id="288"/>
            <p14:sldId id="267"/>
          </p14:sldIdLst>
        </p14:section>
        <p14:section name="Extra slides" id="{989056CD-76EE-CF4D-B173-39A5B1C28928}">
          <p14:sldIdLst>
            <p14:sldId id="271"/>
          </p14:sldIdLst>
        </p14:section>
        <p14:section name="BeamTimeLine" id="{0B07584E-DF46-4E44-8698-D5778E0EFF2F}">
          <p14:sldIdLst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083B1A-B76A-1142-8B67-D1643C465059}" v="3584" dt="2024-01-28T00:05:22.849"/>
    <p1510:client id="{F599BA7A-8700-714B-9A72-09487EF6029E}" v="343" dt="2024-01-27T22:36:21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th White" userId="S::kewh5868@colorado.edu::46a6f1cb-d1dc-490b-a515-e15c4d4e28ea" providerId="AD" clId="Web-{B48E8590-F759-8D21-6346-AB3BE0B36BC4}"/>
    <pc:docChg chg="addSld delSld modSld sldOrd addSection delSection modSection">
      <pc:chgData name="Keith White" userId="S::kewh5868@colorado.edu::46a6f1cb-d1dc-490b-a515-e15c4d4e28ea" providerId="AD" clId="Web-{B48E8590-F759-8D21-6346-AB3BE0B36BC4}" dt="2024-01-23T23:53:55.099" v="519" actId="20577"/>
      <pc:docMkLst>
        <pc:docMk/>
      </pc:docMkLst>
      <pc:sldChg chg="modSp">
        <pc:chgData name="Keith White" userId="S::kewh5868@colorado.edu::46a6f1cb-d1dc-490b-a515-e15c4d4e28ea" providerId="AD" clId="Web-{B48E8590-F759-8D21-6346-AB3BE0B36BC4}" dt="2024-01-23T23:09:34.470" v="332" actId="20577"/>
        <pc:sldMkLst>
          <pc:docMk/>
          <pc:sldMk cId="3268631929" sldId="256"/>
        </pc:sldMkLst>
        <pc:spChg chg="mod">
          <ac:chgData name="Keith White" userId="S::kewh5868@colorado.edu::46a6f1cb-d1dc-490b-a515-e15c4d4e28ea" providerId="AD" clId="Web-{B48E8590-F759-8D21-6346-AB3BE0B36BC4}" dt="2024-01-23T23:09:34.470" v="332" actId="20577"/>
          <ac:spMkLst>
            <pc:docMk/>
            <pc:sldMk cId="3268631929" sldId="256"/>
            <ac:spMk id="2" creationId="{2A7EFBA0-2AA2-738F-3825-08FD6A2FCBFE}"/>
          </ac:spMkLst>
        </pc:spChg>
        <pc:spChg chg="mod">
          <ac:chgData name="Keith White" userId="S::kewh5868@colorado.edu::46a6f1cb-d1dc-490b-a515-e15c4d4e28ea" providerId="AD" clId="Web-{B48E8590-F759-8D21-6346-AB3BE0B36BC4}" dt="2024-01-23T23:08:54.016" v="329" actId="20577"/>
          <ac:spMkLst>
            <pc:docMk/>
            <pc:sldMk cId="3268631929" sldId="256"/>
            <ac:spMk id="3" creationId="{0ACC09E4-B001-81E1-176F-13585E2E9678}"/>
          </ac:spMkLst>
        </pc:spChg>
      </pc:sldChg>
      <pc:sldChg chg="modSp ord">
        <pc:chgData name="Keith White" userId="S::kewh5868@colorado.edu::46a6f1cb-d1dc-490b-a515-e15c4d4e28ea" providerId="AD" clId="Web-{B48E8590-F759-8D21-6346-AB3BE0B36BC4}" dt="2024-01-23T23:24:35.717" v="398" actId="20577"/>
        <pc:sldMkLst>
          <pc:docMk/>
          <pc:sldMk cId="3787854383" sldId="260"/>
        </pc:sldMkLst>
        <pc:spChg chg="mod">
          <ac:chgData name="Keith White" userId="S::kewh5868@colorado.edu::46a6f1cb-d1dc-490b-a515-e15c4d4e28ea" providerId="AD" clId="Web-{B48E8590-F759-8D21-6346-AB3BE0B36BC4}" dt="2024-01-23T23:24:35.717" v="398" actId="20577"/>
          <ac:spMkLst>
            <pc:docMk/>
            <pc:sldMk cId="3787854383" sldId="260"/>
            <ac:spMk id="2" creationId="{261D3A9B-C903-3E23-3970-A0D0AA620FEA}"/>
          </ac:spMkLst>
        </pc:spChg>
      </pc:sldChg>
      <pc:sldChg chg="addSp delSp modSp ord">
        <pc:chgData name="Keith White" userId="S::kewh5868@colorado.edu::46a6f1cb-d1dc-490b-a515-e15c4d4e28ea" providerId="AD" clId="Web-{B48E8590-F759-8D21-6346-AB3BE0B36BC4}" dt="2024-01-23T23:24:44.217" v="400"/>
        <pc:sldMkLst>
          <pc:docMk/>
          <pc:sldMk cId="738702648" sldId="261"/>
        </pc:sldMkLst>
        <pc:spChg chg="del mod">
          <ac:chgData name="Keith White" userId="S::kewh5868@colorado.edu::46a6f1cb-d1dc-490b-a515-e15c4d4e28ea" providerId="AD" clId="Web-{B48E8590-F759-8D21-6346-AB3BE0B36BC4}" dt="2024-01-23T22:56:57.397" v="116"/>
          <ac:spMkLst>
            <pc:docMk/>
            <pc:sldMk cId="738702648" sldId="261"/>
            <ac:spMk id="2" creationId="{F166AFC8-1B5C-43F6-4753-315A9C14756F}"/>
          </ac:spMkLst>
        </pc:spChg>
        <pc:spChg chg="add del">
          <ac:chgData name="Keith White" userId="S::kewh5868@colorado.edu::46a6f1cb-d1dc-490b-a515-e15c4d4e28ea" providerId="AD" clId="Web-{B48E8590-F759-8D21-6346-AB3BE0B36BC4}" dt="2024-01-23T22:56:53.647" v="115"/>
          <ac:spMkLst>
            <pc:docMk/>
            <pc:sldMk cId="738702648" sldId="261"/>
            <ac:spMk id="5" creationId="{B3BB9DFB-73CE-197B-210E-3B0299965D57}"/>
          </ac:spMkLst>
        </pc:spChg>
        <pc:spChg chg="add mod">
          <ac:chgData name="Keith White" userId="S::kewh5868@colorado.edu::46a6f1cb-d1dc-490b-a515-e15c4d4e28ea" providerId="AD" clId="Web-{B48E8590-F759-8D21-6346-AB3BE0B36BC4}" dt="2024-01-23T23:24:26.201" v="382" actId="20577"/>
          <ac:spMkLst>
            <pc:docMk/>
            <pc:sldMk cId="738702648" sldId="261"/>
            <ac:spMk id="7" creationId="{10C77AF2-706A-2305-D365-ED8E0066C415}"/>
          </ac:spMkLst>
        </pc:spChg>
      </pc:sldChg>
      <pc:sldChg chg="addSp delSp modSp new">
        <pc:chgData name="Keith White" userId="S::kewh5868@colorado.edu::46a6f1cb-d1dc-490b-a515-e15c4d4e28ea" providerId="AD" clId="Web-{B48E8590-F759-8D21-6346-AB3BE0B36BC4}" dt="2024-01-23T22:59:42.931" v="179" actId="20577"/>
        <pc:sldMkLst>
          <pc:docMk/>
          <pc:sldMk cId="3289305305" sldId="262"/>
        </pc:sldMkLst>
        <pc:spChg chg="add del mod">
          <ac:chgData name="Keith White" userId="S::kewh5868@colorado.edu::46a6f1cb-d1dc-490b-a515-e15c4d4e28ea" providerId="AD" clId="Web-{B48E8590-F759-8D21-6346-AB3BE0B36BC4}" dt="2024-01-23T22:58:45.118" v="144"/>
          <ac:spMkLst>
            <pc:docMk/>
            <pc:sldMk cId="3289305305" sldId="262"/>
            <ac:spMk id="2" creationId="{AB800C94-D43A-B7CC-4AAC-73EBD1806F66}"/>
          </ac:spMkLst>
        </pc:spChg>
        <pc:spChg chg="mod">
          <ac:chgData name="Keith White" userId="S::kewh5868@colorado.edu::46a6f1cb-d1dc-490b-a515-e15c4d4e28ea" providerId="AD" clId="Web-{B48E8590-F759-8D21-6346-AB3BE0B36BC4}" dt="2024-01-23T22:53:53.473" v="37" actId="20577"/>
          <ac:spMkLst>
            <pc:docMk/>
            <pc:sldMk cId="3289305305" sldId="262"/>
            <ac:spMk id="3" creationId="{06557463-B9F2-E875-D82D-286B954481CB}"/>
          </ac:spMkLst>
        </pc:spChg>
        <pc:spChg chg="add del">
          <ac:chgData name="Keith White" userId="S::kewh5868@colorado.edu::46a6f1cb-d1dc-490b-a515-e15c4d4e28ea" providerId="AD" clId="Web-{B48E8590-F759-8D21-6346-AB3BE0B36BC4}" dt="2024-01-23T22:58:23.680" v="138"/>
          <ac:spMkLst>
            <pc:docMk/>
            <pc:sldMk cId="3289305305" sldId="262"/>
            <ac:spMk id="5" creationId="{0F3509E2-279E-FEFE-0178-54D4BE89AB46}"/>
          </ac:spMkLst>
        </pc:spChg>
        <pc:spChg chg="add del mod">
          <ac:chgData name="Keith White" userId="S::kewh5868@colorado.edu::46a6f1cb-d1dc-490b-a515-e15c4d4e28ea" providerId="AD" clId="Web-{B48E8590-F759-8D21-6346-AB3BE0B36BC4}" dt="2024-01-23T22:58:38.977" v="141"/>
          <ac:spMkLst>
            <pc:docMk/>
            <pc:sldMk cId="3289305305" sldId="262"/>
            <ac:spMk id="7" creationId="{2A7FE02C-47C3-69AC-7AF4-05BF53E28E15}"/>
          </ac:spMkLst>
        </pc:spChg>
        <pc:spChg chg="add del mod">
          <ac:chgData name="Keith White" userId="S::kewh5868@colorado.edu::46a6f1cb-d1dc-490b-a515-e15c4d4e28ea" providerId="AD" clId="Web-{B48E8590-F759-8D21-6346-AB3BE0B36BC4}" dt="2024-01-23T22:58:48.352" v="145"/>
          <ac:spMkLst>
            <pc:docMk/>
            <pc:sldMk cId="3289305305" sldId="262"/>
            <ac:spMk id="9" creationId="{67B65261-0FFD-06CF-4EE9-37CD64E04197}"/>
          </ac:spMkLst>
        </pc:spChg>
        <pc:spChg chg="add mod">
          <ac:chgData name="Keith White" userId="S::kewh5868@colorado.edu::46a6f1cb-d1dc-490b-a515-e15c4d4e28ea" providerId="AD" clId="Web-{B48E8590-F759-8D21-6346-AB3BE0B36BC4}" dt="2024-01-23T22:59:42.931" v="179" actId="20577"/>
          <ac:spMkLst>
            <pc:docMk/>
            <pc:sldMk cId="3289305305" sldId="262"/>
            <ac:spMk id="11" creationId="{F2563A63-0403-0801-63DE-2433DB4D44DF}"/>
          </ac:spMkLst>
        </pc:spChg>
      </pc:sldChg>
      <pc:sldChg chg="modSp add replId">
        <pc:chgData name="Keith White" userId="S::kewh5868@colorado.edu::46a6f1cb-d1dc-490b-a515-e15c4d4e28ea" providerId="AD" clId="Web-{B48E8590-F759-8D21-6346-AB3BE0B36BC4}" dt="2024-01-23T23:01:07.588" v="205" actId="20577"/>
        <pc:sldMkLst>
          <pc:docMk/>
          <pc:sldMk cId="934602113" sldId="263"/>
        </pc:sldMkLst>
        <pc:spChg chg="mod">
          <ac:chgData name="Keith White" userId="S::kewh5868@colorado.edu::46a6f1cb-d1dc-490b-a515-e15c4d4e28ea" providerId="AD" clId="Web-{B48E8590-F759-8D21-6346-AB3BE0B36BC4}" dt="2024-01-23T23:01:07.588" v="205" actId="20577"/>
          <ac:spMkLst>
            <pc:docMk/>
            <pc:sldMk cId="934602113" sldId="263"/>
            <ac:spMk id="3" creationId="{30EF0017-6B0A-0035-6296-A1EEBC816A98}"/>
          </ac:spMkLst>
        </pc:spChg>
        <pc:spChg chg="mod">
          <ac:chgData name="Keith White" userId="S::kewh5868@colorado.edu::46a6f1cb-d1dc-490b-a515-e15c4d4e28ea" providerId="AD" clId="Web-{B48E8590-F759-8D21-6346-AB3BE0B36BC4}" dt="2024-01-23T23:00:19.728" v="194" actId="20577"/>
          <ac:spMkLst>
            <pc:docMk/>
            <pc:sldMk cId="934602113" sldId="263"/>
            <ac:spMk id="11" creationId="{C88D8CF2-3C67-C421-62DD-FFE3B6F605CD}"/>
          </ac:spMkLst>
        </pc:spChg>
      </pc:sldChg>
      <pc:sldChg chg="modSp add ord replId">
        <pc:chgData name="Keith White" userId="S::kewh5868@colorado.edu::46a6f1cb-d1dc-490b-a515-e15c4d4e28ea" providerId="AD" clId="Web-{B48E8590-F759-8D21-6346-AB3BE0B36BC4}" dt="2024-01-23T23:12:24.519" v="354"/>
        <pc:sldMkLst>
          <pc:docMk/>
          <pc:sldMk cId="570380248" sldId="264"/>
        </pc:sldMkLst>
        <pc:spChg chg="mod">
          <ac:chgData name="Keith White" userId="S::kewh5868@colorado.edu::46a6f1cb-d1dc-490b-a515-e15c4d4e28ea" providerId="AD" clId="Web-{B48E8590-F759-8D21-6346-AB3BE0B36BC4}" dt="2024-01-23T23:08:00.094" v="308" actId="20577"/>
          <ac:spMkLst>
            <pc:docMk/>
            <pc:sldMk cId="570380248" sldId="264"/>
            <ac:spMk id="7" creationId="{02DA8CAD-8B19-BABE-D7A8-1FC0A91A8FAE}"/>
          </ac:spMkLst>
        </pc:spChg>
      </pc:sldChg>
      <pc:sldChg chg="modSp add ord replId">
        <pc:chgData name="Keith White" userId="S::kewh5868@colorado.edu::46a6f1cb-d1dc-490b-a515-e15c4d4e28ea" providerId="AD" clId="Web-{B48E8590-F759-8D21-6346-AB3BE0B36BC4}" dt="2024-01-23T23:12:24.519" v="353"/>
        <pc:sldMkLst>
          <pc:docMk/>
          <pc:sldMk cId="1576094523" sldId="265"/>
        </pc:sldMkLst>
        <pc:spChg chg="mod">
          <ac:chgData name="Keith White" userId="S::kewh5868@colorado.edu::46a6f1cb-d1dc-490b-a515-e15c4d4e28ea" providerId="AD" clId="Web-{B48E8590-F759-8D21-6346-AB3BE0B36BC4}" dt="2024-01-23T23:06:16.921" v="255" actId="20577"/>
          <ac:spMkLst>
            <pc:docMk/>
            <pc:sldMk cId="1576094523" sldId="265"/>
            <ac:spMk id="3" creationId="{C4ABCE86-4006-D00F-D648-E0A1907EFEDB}"/>
          </ac:spMkLst>
        </pc:spChg>
        <pc:spChg chg="mod">
          <ac:chgData name="Keith White" userId="S::kewh5868@colorado.edu::46a6f1cb-d1dc-490b-a515-e15c4d4e28ea" providerId="AD" clId="Web-{B48E8590-F759-8D21-6346-AB3BE0B36BC4}" dt="2024-01-23T23:08:03.172" v="312" actId="20577"/>
          <ac:spMkLst>
            <pc:docMk/>
            <pc:sldMk cId="1576094523" sldId="265"/>
            <ac:spMk id="7" creationId="{69081727-E7BA-807A-CABE-7D8D3EAA0155}"/>
          </ac:spMkLst>
        </pc:spChg>
      </pc:sldChg>
      <pc:sldChg chg="modSp add ord replId">
        <pc:chgData name="Keith White" userId="S::kewh5868@colorado.edu::46a6f1cb-d1dc-490b-a515-e15c4d4e28ea" providerId="AD" clId="Web-{B48E8590-F759-8D21-6346-AB3BE0B36BC4}" dt="2024-01-23T23:23:49.075" v="370"/>
        <pc:sldMkLst>
          <pc:docMk/>
          <pc:sldMk cId="3626022161" sldId="266"/>
        </pc:sldMkLst>
        <pc:spChg chg="mod">
          <ac:chgData name="Keith White" userId="S::kewh5868@colorado.edu::46a6f1cb-d1dc-490b-a515-e15c4d4e28ea" providerId="AD" clId="Web-{B48E8590-F759-8D21-6346-AB3BE0B36BC4}" dt="2024-01-23T23:07:43.078" v="291" actId="20577"/>
          <ac:spMkLst>
            <pc:docMk/>
            <pc:sldMk cId="3626022161" sldId="266"/>
            <ac:spMk id="7" creationId="{801A4420-79E1-AC0F-8078-7AFEB114ECEB}"/>
          </ac:spMkLst>
        </pc:spChg>
      </pc:sldChg>
      <pc:sldChg chg="modSp add ord replId">
        <pc:chgData name="Keith White" userId="S::kewh5868@colorado.edu::46a6f1cb-d1dc-490b-a515-e15c4d4e28ea" providerId="AD" clId="Web-{B48E8590-F759-8D21-6346-AB3BE0B36BC4}" dt="2024-01-23T23:43:00.528" v="481"/>
        <pc:sldMkLst>
          <pc:docMk/>
          <pc:sldMk cId="3741841796" sldId="267"/>
        </pc:sldMkLst>
        <pc:spChg chg="mod">
          <ac:chgData name="Keith White" userId="S::kewh5868@colorado.edu::46a6f1cb-d1dc-490b-a515-e15c4d4e28ea" providerId="AD" clId="Web-{B48E8590-F759-8D21-6346-AB3BE0B36BC4}" dt="2024-01-23T23:42:37.325" v="480" actId="14100"/>
          <ac:spMkLst>
            <pc:docMk/>
            <pc:sldMk cId="3741841796" sldId="267"/>
            <ac:spMk id="4" creationId="{A7FDBBA0-1F37-B11F-42B7-1CFA88043318}"/>
          </ac:spMkLst>
        </pc:spChg>
        <pc:spChg chg="mod">
          <ac:chgData name="Keith White" userId="S::kewh5868@colorado.edu::46a6f1cb-d1dc-490b-a515-e15c4d4e28ea" providerId="AD" clId="Web-{B48E8590-F759-8D21-6346-AB3BE0B36BC4}" dt="2024-01-23T23:10:42.487" v="341" actId="20577"/>
          <ac:spMkLst>
            <pc:docMk/>
            <pc:sldMk cId="3741841796" sldId="267"/>
            <ac:spMk id="7" creationId="{F50D7B2F-7824-E673-A8DD-7C1B5064DC24}"/>
          </ac:spMkLst>
        </pc:spChg>
      </pc:sldChg>
      <pc:sldChg chg="modSp add replId">
        <pc:chgData name="Keith White" userId="S::kewh5868@colorado.edu::46a6f1cb-d1dc-490b-a515-e15c4d4e28ea" providerId="AD" clId="Web-{B48E8590-F759-8D21-6346-AB3BE0B36BC4}" dt="2024-01-23T23:34:54.819" v="467" actId="20577"/>
        <pc:sldMkLst>
          <pc:docMk/>
          <pc:sldMk cId="1459430752" sldId="268"/>
        </pc:sldMkLst>
        <pc:spChg chg="mod">
          <ac:chgData name="Keith White" userId="S::kewh5868@colorado.edu::46a6f1cb-d1dc-490b-a515-e15c4d4e28ea" providerId="AD" clId="Web-{B48E8590-F759-8D21-6346-AB3BE0B36BC4}" dt="2024-01-23T23:34:54.819" v="467" actId="20577"/>
          <ac:spMkLst>
            <pc:docMk/>
            <pc:sldMk cId="1459430752" sldId="268"/>
            <ac:spMk id="3" creationId="{303FEDD8-DDE2-C238-0418-84B0B36053EF}"/>
          </ac:spMkLst>
        </pc:spChg>
        <pc:spChg chg="mod">
          <ac:chgData name="Keith White" userId="S::kewh5868@colorado.edu::46a6f1cb-d1dc-490b-a515-e15c4d4e28ea" providerId="AD" clId="Web-{B48E8590-F759-8D21-6346-AB3BE0B36BC4}" dt="2024-01-23T23:32:09.035" v="421" actId="20577"/>
          <ac:spMkLst>
            <pc:docMk/>
            <pc:sldMk cId="1459430752" sldId="268"/>
            <ac:spMk id="7" creationId="{1123F976-80D7-4C85-0523-3AB7BB2F3F0E}"/>
          </ac:spMkLst>
        </pc:spChg>
      </pc:sldChg>
      <pc:sldChg chg="modSp add replId">
        <pc:chgData name="Keith White" userId="S::kewh5868@colorado.edu::46a6f1cb-d1dc-490b-a515-e15c4d4e28ea" providerId="AD" clId="Web-{B48E8590-F759-8D21-6346-AB3BE0B36BC4}" dt="2024-01-23T23:33:47.255" v="460" actId="20577"/>
        <pc:sldMkLst>
          <pc:docMk/>
          <pc:sldMk cId="792310877" sldId="269"/>
        </pc:sldMkLst>
        <pc:spChg chg="mod">
          <ac:chgData name="Keith White" userId="S::kewh5868@colorado.edu::46a6f1cb-d1dc-490b-a515-e15c4d4e28ea" providerId="AD" clId="Web-{B48E8590-F759-8D21-6346-AB3BE0B36BC4}" dt="2024-01-23T23:33:47.255" v="460" actId="20577"/>
          <ac:spMkLst>
            <pc:docMk/>
            <pc:sldMk cId="792310877" sldId="269"/>
            <ac:spMk id="3" creationId="{3F5A2F46-D9E2-8902-7B45-C9FE2D4A2E57}"/>
          </ac:spMkLst>
        </pc:spChg>
        <pc:spChg chg="mod">
          <ac:chgData name="Keith White" userId="S::kewh5868@colorado.edu::46a6f1cb-d1dc-490b-a515-e15c4d4e28ea" providerId="AD" clId="Web-{B48E8590-F759-8D21-6346-AB3BE0B36BC4}" dt="2024-01-23T23:32:52.036" v="449" actId="20577"/>
          <ac:spMkLst>
            <pc:docMk/>
            <pc:sldMk cId="792310877" sldId="269"/>
            <ac:spMk id="7" creationId="{DE3C78F1-E5E4-D33C-BB1D-F4BA7F7A3233}"/>
          </ac:spMkLst>
        </pc:spChg>
      </pc:sldChg>
      <pc:sldChg chg="modSp add ord replId">
        <pc:chgData name="Keith White" userId="S::kewh5868@colorado.edu::46a6f1cb-d1dc-490b-a515-e15c4d4e28ea" providerId="AD" clId="Web-{B48E8590-F759-8D21-6346-AB3BE0B36BC4}" dt="2024-01-23T23:35:16.866" v="479" actId="20577"/>
        <pc:sldMkLst>
          <pc:docMk/>
          <pc:sldMk cId="209708006" sldId="270"/>
        </pc:sldMkLst>
        <pc:spChg chg="mod">
          <ac:chgData name="Keith White" userId="S::kewh5868@colorado.edu::46a6f1cb-d1dc-490b-a515-e15c4d4e28ea" providerId="AD" clId="Web-{B48E8590-F759-8D21-6346-AB3BE0B36BC4}" dt="2024-01-23T23:35:16.866" v="479" actId="20577"/>
          <ac:spMkLst>
            <pc:docMk/>
            <pc:sldMk cId="209708006" sldId="270"/>
            <ac:spMk id="3" creationId="{A4E48F8C-6E7F-90EC-C0CE-93D4A5914383}"/>
          </ac:spMkLst>
        </pc:spChg>
      </pc:sldChg>
      <pc:sldChg chg="modSp add replId">
        <pc:chgData name="Keith White" userId="S::kewh5868@colorado.edu::46a6f1cb-d1dc-490b-a515-e15c4d4e28ea" providerId="AD" clId="Web-{B48E8590-F759-8D21-6346-AB3BE0B36BC4}" dt="2024-01-23T23:51:21.535" v="506" actId="20577"/>
        <pc:sldMkLst>
          <pc:docMk/>
          <pc:sldMk cId="1696145344" sldId="272"/>
        </pc:sldMkLst>
        <pc:spChg chg="mod">
          <ac:chgData name="Keith White" userId="S::kewh5868@colorado.edu::46a6f1cb-d1dc-490b-a515-e15c4d4e28ea" providerId="AD" clId="Web-{B48E8590-F759-8D21-6346-AB3BE0B36BC4}" dt="2024-01-23T23:51:21.535" v="506" actId="20577"/>
          <ac:spMkLst>
            <pc:docMk/>
            <pc:sldMk cId="1696145344" sldId="272"/>
            <ac:spMk id="7" creationId="{94A1A08D-7747-903C-5D2D-F78E6E0DAB77}"/>
          </ac:spMkLst>
        </pc:spChg>
      </pc:sldChg>
      <pc:sldChg chg="modSp add replId">
        <pc:chgData name="Keith White" userId="S::kewh5868@colorado.edu::46a6f1cb-d1dc-490b-a515-e15c4d4e28ea" providerId="AD" clId="Web-{B48E8590-F759-8D21-6346-AB3BE0B36BC4}" dt="2024-01-23T23:53:55.099" v="519" actId="20577"/>
        <pc:sldMkLst>
          <pc:docMk/>
          <pc:sldMk cId="1904218628" sldId="273"/>
        </pc:sldMkLst>
        <pc:spChg chg="mod">
          <ac:chgData name="Keith White" userId="S::kewh5868@colorado.edu::46a6f1cb-d1dc-490b-a515-e15c4d4e28ea" providerId="AD" clId="Web-{B48E8590-F759-8D21-6346-AB3BE0B36BC4}" dt="2024-01-23T23:53:55.099" v="519" actId="20577"/>
          <ac:spMkLst>
            <pc:docMk/>
            <pc:sldMk cId="1904218628" sldId="273"/>
            <ac:spMk id="3" creationId="{116D35D6-E2DF-C7A5-093E-F51135E4080A}"/>
          </ac:spMkLst>
        </pc:spChg>
        <pc:spChg chg="mod">
          <ac:chgData name="Keith White" userId="S::kewh5868@colorado.edu::46a6f1cb-d1dc-490b-a515-e15c4d4e28ea" providerId="AD" clId="Web-{B48E8590-F759-8D21-6346-AB3BE0B36BC4}" dt="2024-01-23T23:51:06.863" v="501" actId="20577"/>
          <ac:spMkLst>
            <pc:docMk/>
            <pc:sldMk cId="1904218628" sldId="273"/>
            <ac:spMk id="7" creationId="{1DE09D7B-8599-5BBE-2CF3-E2E8D2A465C5}"/>
          </ac:spMkLst>
        </pc:spChg>
      </pc:sldChg>
      <pc:sldChg chg="modSp add del replId">
        <pc:chgData name="Keith White" userId="S::kewh5868@colorado.edu::46a6f1cb-d1dc-490b-a515-e15c4d4e28ea" providerId="AD" clId="Web-{B48E8590-F759-8D21-6346-AB3BE0B36BC4}" dt="2024-01-23T23:52:43.286" v="511"/>
        <pc:sldMkLst>
          <pc:docMk/>
          <pc:sldMk cId="557951734" sldId="274"/>
        </pc:sldMkLst>
        <pc:spChg chg="mod">
          <ac:chgData name="Keith White" userId="S::kewh5868@colorado.edu::46a6f1cb-d1dc-490b-a515-e15c4d4e28ea" providerId="AD" clId="Web-{B48E8590-F759-8D21-6346-AB3BE0B36BC4}" dt="2024-01-23T23:52:42.770" v="510" actId="20577"/>
          <ac:spMkLst>
            <pc:docMk/>
            <pc:sldMk cId="557951734" sldId="274"/>
            <ac:spMk id="7" creationId="{41D8FBFE-15D7-7974-C577-A7AF4971A30B}"/>
          </ac:spMkLst>
        </pc:spChg>
      </pc:sldChg>
      <pc:sldChg chg="add del replId">
        <pc:chgData name="Keith White" userId="S::kewh5868@colorado.edu::46a6f1cb-d1dc-490b-a515-e15c4d4e28ea" providerId="AD" clId="Web-{B48E8590-F759-8D21-6346-AB3BE0B36BC4}" dt="2024-01-23T23:51:25.535" v="507"/>
        <pc:sldMkLst>
          <pc:docMk/>
          <pc:sldMk cId="3538808844" sldId="274"/>
        </pc:sldMkLst>
      </pc:sldChg>
      <pc:sldChg chg="modSp add replId">
        <pc:chgData name="Keith White" userId="S::kewh5868@colorado.edu::46a6f1cb-d1dc-490b-a515-e15c4d4e28ea" providerId="AD" clId="Web-{B48E8590-F759-8D21-6346-AB3BE0B36BC4}" dt="2024-01-23T23:53:52.115" v="518" actId="20577"/>
        <pc:sldMkLst>
          <pc:docMk/>
          <pc:sldMk cId="3665202490" sldId="274"/>
        </pc:sldMkLst>
        <pc:spChg chg="mod">
          <ac:chgData name="Keith White" userId="S::kewh5868@colorado.edu::46a6f1cb-d1dc-490b-a515-e15c4d4e28ea" providerId="AD" clId="Web-{B48E8590-F759-8D21-6346-AB3BE0B36BC4}" dt="2024-01-23T23:53:44.631" v="514" actId="20577"/>
          <ac:spMkLst>
            <pc:docMk/>
            <pc:sldMk cId="3665202490" sldId="274"/>
            <ac:spMk id="3" creationId="{8072DFD5-9125-3D74-872C-DA447B6202BA}"/>
          </ac:spMkLst>
        </pc:spChg>
        <pc:spChg chg="mod">
          <ac:chgData name="Keith White" userId="S::kewh5868@colorado.edu::46a6f1cb-d1dc-490b-a515-e15c4d4e28ea" providerId="AD" clId="Web-{B48E8590-F759-8D21-6346-AB3BE0B36BC4}" dt="2024-01-23T23:53:52.115" v="518" actId="20577"/>
          <ac:spMkLst>
            <pc:docMk/>
            <pc:sldMk cId="3665202490" sldId="274"/>
            <ac:spMk id="7" creationId="{8721877C-503E-358B-FF2E-CE6532322A1D}"/>
          </ac:spMkLst>
        </pc:spChg>
      </pc:sldChg>
    </pc:docChg>
  </pc:docChgLst>
  <pc:docChgLst>
    <pc:chgData name="Andrew Levin" userId="f3e57516-7886-4715-a560-84a3b4c61779" providerId="ADAL" clId="{C9083B1A-B76A-1142-8B67-D1643C465059}"/>
    <pc:docChg chg="undo custSel addSld delSld modSld sldOrd addSection delSection modSection replTag">
      <pc:chgData name="Andrew Levin" userId="f3e57516-7886-4715-a560-84a3b4c61779" providerId="ADAL" clId="{C9083B1A-B76A-1142-8B67-D1643C465059}" dt="2024-01-28T00:05:22.849" v="7932" actId="2696"/>
      <pc:docMkLst>
        <pc:docMk/>
      </pc:docMkLst>
      <pc:sldChg chg="addSp modSp mod ord">
        <pc:chgData name="Andrew Levin" userId="f3e57516-7886-4715-a560-84a3b4c61779" providerId="ADAL" clId="{C9083B1A-B76A-1142-8B67-D1643C465059}" dt="2024-01-24T23:16:29.243" v="4188" actId="20578"/>
        <pc:sldMkLst>
          <pc:docMk/>
          <pc:sldMk cId="3474872815" sldId="257"/>
        </pc:sldMkLst>
        <pc:spChg chg="add mod">
          <ac:chgData name="Andrew Levin" userId="f3e57516-7886-4715-a560-84a3b4c61779" providerId="ADAL" clId="{C9083B1A-B76A-1142-8B67-D1643C465059}" dt="2024-01-24T21:12:01.731" v="801" actId="20577"/>
          <ac:spMkLst>
            <pc:docMk/>
            <pc:sldMk cId="3474872815" sldId="257"/>
            <ac:spMk id="3" creationId="{4AA79B95-313F-88E0-802D-57BC712D64BD}"/>
          </ac:spMkLst>
        </pc:spChg>
      </pc:sldChg>
      <pc:sldChg chg="addSp delSp modSp mod ord">
        <pc:chgData name="Andrew Levin" userId="f3e57516-7886-4715-a560-84a3b4c61779" providerId="ADAL" clId="{C9083B1A-B76A-1142-8B67-D1643C465059}" dt="2024-01-24T23:16:29.243" v="4188" actId="20578"/>
        <pc:sldMkLst>
          <pc:docMk/>
          <pc:sldMk cId="255822209" sldId="258"/>
        </pc:sldMkLst>
        <pc:spChg chg="add del mod">
          <ac:chgData name="Andrew Levin" userId="f3e57516-7886-4715-a560-84a3b4c61779" providerId="ADAL" clId="{C9083B1A-B76A-1142-8B67-D1643C465059}" dt="2024-01-24T21:11:42.974" v="785" actId="478"/>
          <ac:spMkLst>
            <pc:docMk/>
            <pc:sldMk cId="255822209" sldId="258"/>
            <ac:spMk id="3" creationId="{19331DB3-E2DE-DA64-E718-212A0C60AC45}"/>
          </ac:spMkLst>
        </pc:spChg>
        <pc:spChg chg="add del mod">
          <ac:chgData name="Andrew Levin" userId="f3e57516-7886-4715-a560-84a3b4c61779" providerId="ADAL" clId="{C9083B1A-B76A-1142-8B67-D1643C465059}" dt="2024-01-24T21:12:08.730" v="802" actId="478"/>
          <ac:spMkLst>
            <pc:docMk/>
            <pc:sldMk cId="255822209" sldId="258"/>
            <ac:spMk id="4" creationId="{E13F3E8A-034E-1C07-6727-53EB5963F169}"/>
          </ac:spMkLst>
        </pc:spChg>
        <pc:spChg chg="add mod">
          <ac:chgData name="Andrew Levin" userId="f3e57516-7886-4715-a560-84a3b4c61779" providerId="ADAL" clId="{C9083B1A-B76A-1142-8B67-D1643C465059}" dt="2024-01-24T21:12:08.991" v="803"/>
          <ac:spMkLst>
            <pc:docMk/>
            <pc:sldMk cId="255822209" sldId="258"/>
            <ac:spMk id="6" creationId="{41ED57B1-6149-A034-BF93-F273457C4AB5}"/>
          </ac:spMkLst>
        </pc:spChg>
      </pc:sldChg>
      <pc:sldChg chg="addSp delSp modSp mod ord">
        <pc:chgData name="Andrew Levin" userId="f3e57516-7886-4715-a560-84a3b4c61779" providerId="ADAL" clId="{C9083B1A-B76A-1142-8B67-D1643C465059}" dt="2024-01-24T23:16:29.243" v="4188" actId="20578"/>
        <pc:sldMkLst>
          <pc:docMk/>
          <pc:sldMk cId="2510532593" sldId="259"/>
        </pc:sldMkLst>
        <pc:spChg chg="add del mod">
          <ac:chgData name="Andrew Levin" userId="f3e57516-7886-4715-a560-84a3b4c61779" providerId="ADAL" clId="{C9083B1A-B76A-1142-8B67-D1643C465059}" dt="2024-01-24T21:11:47.326" v="787" actId="478"/>
          <ac:spMkLst>
            <pc:docMk/>
            <pc:sldMk cId="2510532593" sldId="259"/>
            <ac:spMk id="3" creationId="{CCA1251F-B4CB-68D2-8CD8-39ADB269015E}"/>
          </ac:spMkLst>
        </pc:spChg>
        <pc:spChg chg="add del mod">
          <ac:chgData name="Andrew Levin" userId="f3e57516-7886-4715-a560-84a3b4c61779" providerId="ADAL" clId="{C9083B1A-B76A-1142-8B67-D1643C465059}" dt="2024-01-24T21:12:11.487" v="804" actId="478"/>
          <ac:spMkLst>
            <pc:docMk/>
            <pc:sldMk cId="2510532593" sldId="259"/>
            <ac:spMk id="4" creationId="{5A37D316-1B03-4DC5-C52E-0CB71069312E}"/>
          </ac:spMkLst>
        </pc:spChg>
        <pc:spChg chg="add mod">
          <ac:chgData name="Andrew Levin" userId="f3e57516-7886-4715-a560-84a3b4c61779" providerId="ADAL" clId="{C9083B1A-B76A-1142-8B67-D1643C465059}" dt="2024-01-24T21:12:11.723" v="805"/>
          <ac:spMkLst>
            <pc:docMk/>
            <pc:sldMk cId="2510532593" sldId="259"/>
            <ac:spMk id="6" creationId="{A6F85443-395A-A7A1-A5BA-7FC09E70B73E}"/>
          </ac:spMkLst>
        </pc:spChg>
        <pc:spChg chg="mod">
          <ac:chgData name="Andrew Levin" userId="f3e57516-7886-4715-a560-84a3b4c61779" providerId="ADAL" clId="{C9083B1A-B76A-1142-8B67-D1643C465059}" dt="2024-01-23T22:58:49.044" v="194" actId="20577"/>
          <ac:spMkLst>
            <pc:docMk/>
            <pc:sldMk cId="2510532593" sldId="259"/>
            <ac:spMk id="20" creationId="{AD4C79CC-6816-D81F-744A-275DEA937FAB}"/>
          </ac:spMkLst>
        </pc:spChg>
      </pc:sldChg>
      <pc:sldChg chg="modSp new del mod">
        <pc:chgData name="Andrew Levin" userId="f3e57516-7886-4715-a560-84a3b4c61779" providerId="ADAL" clId="{C9083B1A-B76A-1142-8B67-D1643C465059}" dt="2024-01-24T22:58:08.920" v="4089" actId="2696"/>
        <pc:sldMkLst>
          <pc:docMk/>
          <pc:sldMk cId="3787854383" sldId="260"/>
        </pc:sldMkLst>
        <pc:spChg chg="mod">
          <ac:chgData name="Andrew Levin" userId="f3e57516-7886-4715-a560-84a3b4c61779" providerId="ADAL" clId="{C9083B1A-B76A-1142-8B67-D1643C465059}" dt="2024-01-23T22:39:39.976" v="10" actId="20577"/>
          <ac:spMkLst>
            <pc:docMk/>
            <pc:sldMk cId="3787854383" sldId="260"/>
            <ac:spMk id="2" creationId="{261D3A9B-C903-3E23-3970-A0D0AA620FEA}"/>
          </ac:spMkLst>
        </pc:spChg>
        <pc:spChg chg="mod">
          <ac:chgData name="Andrew Levin" userId="f3e57516-7886-4715-a560-84a3b4c61779" providerId="ADAL" clId="{C9083B1A-B76A-1142-8B67-D1643C465059}" dt="2024-01-23T22:39:56.066" v="54" actId="20577"/>
          <ac:spMkLst>
            <pc:docMk/>
            <pc:sldMk cId="3787854383" sldId="260"/>
            <ac:spMk id="3" creationId="{5831E9AD-B764-FB1B-90AA-ADC993ED320D}"/>
          </ac:spMkLst>
        </pc:spChg>
      </pc:sldChg>
      <pc:sldChg chg="modSp new del mod ord">
        <pc:chgData name="Andrew Levin" userId="f3e57516-7886-4715-a560-84a3b4c61779" providerId="ADAL" clId="{C9083B1A-B76A-1142-8B67-D1643C465059}" dt="2024-01-24T23:22:21.672" v="4242" actId="2696"/>
        <pc:sldMkLst>
          <pc:docMk/>
          <pc:sldMk cId="738702648" sldId="261"/>
        </pc:sldMkLst>
        <pc:spChg chg="mod">
          <ac:chgData name="Andrew Levin" userId="f3e57516-7886-4715-a560-84a3b4c61779" providerId="ADAL" clId="{C9083B1A-B76A-1142-8B67-D1643C465059}" dt="2024-01-23T22:39:59.225" v="64" actId="20577"/>
          <ac:spMkLst>
            <pc:docMk/>
            <pc:sldMk cId="738702648" sldId="261"/>
            <ac:spMk id="2" creationId="{F166AFC8-1B5C-43F6-4753-315A9C14756F}"/>
          </ac:spMkLst>
        </pc:spChg>
        <pc:spChg chg="mod">
          <ac:chgData name="Andrew Levin" userId="f3e57516-7886-4715-a560-84a3b4c61779" providerId="ADAL" clId="{C9083B1A-B76A-1142-8B67-D1643C465059}" dt="2024-01-23T22:40:27.508" v="186" actId="20577"/>
          <ac:spMkLst>
            <pc:docMk/>
            <pc:sldMk cId="738702648" sldId="261"/>
            <ac:spMk id="3" creationId="{AA7EE856-C86E-0C6E-4A9E-3FD171EE80A3}"/>
          </ac:spMkLst>
        </pc:spChg>
        <pc:spChg chg="mod">
          <ac:chgData name="Andrew Levin" userId="f3e57516-7886-4715-a560-84a3b4c61779" providerId="ADAL" clId="{C9083B1A-B76A-1142-8B67-D1643C465059}" dt="2024-01-24T23:10:53.951" v="4129" actId="20577"/>
          <ac:spMkLst>
            <pc:docMk/>
            <pc:sldMk cId="738702648" sldId="261"/>
            <ac:spMk id="7" creationId="{10C77AF2-706A-2305-D365-ED8E0066C415}"/>
          </ac:spMkLst>
        </pc:spChg>
      </pc:sldChg>
      <pc:sldChg chg="addSp delSp modSp mod">
        <pc:chgData name="Andrew Levin" userId="f3e57516-7886-4715-a560-84a3b4c61779" providerId="ADAL" clId="{C9083B1A-B76A-1142-8B67-D1643C465059}" dt="2024-01-24T23:22:48.866" v="4259" actId="20577"/>
        <pc:sldMkLst>
          <pc:docMk/>
          <pc:sldMk cId="3289305305" sldId="262"/>
        </pc:sldMkLst>
        <pc:spChg chg="mod">
          <ac:chgData name="Andrew Levin" userId="f3e57516-7886-4715-a560-84a3b4c61779" providerId="ADAL" clId="{C9083B1A-B76A-1142-8B67-D1643C465059}" dt="2024-01-24T23:22:48.866" v="4259" actId="20577"/>
          <ac:spMkLst>
            <pc:docMk/>
            <pc:sldMk cId="3289305305" sldId="262"/>
            <ac:spMk id="3" creationId="{06557463-B9F2-E875-D82D-286B954481CB}"/>
          </ac:spMkLst>
        </pc:spChg>
        <pc:spChg chg="add del mod">
          <ac:chgData name="Andrew Levin" userId="f3e57516-7886-4715-a560-84a3b4c61779" providerId="ADAL" clId="{C9083B1A-B76A-1142-8B67-D1643C465059}" dt="2024-01-24T20:49:45.134" v="206" actId="478"/>
          <ac:spMkLst>
            <pc:docMk/>
            <pc:sldMk cId="3289305305" sldId="262"/>
            <ac:spMk id="4" creationId="{6A461371-9979-41AB-8900-C368120DF9F2}"/>
          </ac:spMkLst>
        </pc:spChg>
        <pc:spChg chg="add mod">
          <ac:chgData name="Andrew Levin" userId="f3e57516-7886-4715-a560-84a3b4c61779" providerId="ADAL" clId="{C9083B1A-B76A-1142-8B67-D1643C465059}" dt="2024-01-24T20:58:32.416" v="322" actId="1076"/>
          <ac:spMkLst>
            <pc:docMk/>
            <pc:sldMk cId="3289305305" sldId="262"/>
            <ac:spMk id="6" creationId="{96F3FB1F-5505-9C91-BAEF-DB4380D73410}"/>
          </ac:spMkLst>
        </pc:spChg>
        <pc:spChg chg="add del mod">
          <ac:chgData name="Andrew Levin" userId="f3e57516-7886-4715-a560-84a3b4c61779" providerId="ADAL" clId="{C9083B1A-B76A-1142-8B67-D1643C465059}" dt="2024-01-24T20:55:12.453" v="224" actId="478"/>
          <ac:spMkLst>
            <pc:docMk/>
            <pc:sldMk cId="3289305305" sldId="262"/>
            <ac:spMk id="8" creationId="{3DD4A0F3-CC3D-136C-625F-0DA5A8B1CC95}"/>
          </ac:spMkLst>
        </pc:spChg>
        <pc:spChg chg="mod">
          <ac:chgData name="Andrew Levin" userId="f3e57516-7886-4715-a560-84a3b4c61779" providerId="ADAL" clId="{C9083B1A-B76A-1142-8B67-D1643C465059}" dt="2024-01-24T23:22:42.228" v="4258" actId="20577"/>
          <ac:spMkLst>
            <pc:docMk/>
            <pc:sldMk cId="3289305305" sldId="262"/>
            <ac:spMk id="11" creationId="{F2563A63-0403-0801-63DE-2433DB4D44DF}"/>
          </ac:spMkLst>
        </pc:spChg>
      </pc:sldChg>
      <pc:sldChg chg="addSp delSp modSp mod">
        <pc:chgData name="Andrew Levin" userId="f3e57516-7886-4715-a560-84a3b4c61779" providerId="ADAL" clId="{C9083B1A-B76A-1142-8B67-D1643C465059}" dt="2024-01-26T04:44:25.607" v="7095" actId="14100"/>
        <pc:sldMkLst>
          <pc:docMk/>
          <pc:sldMk cId="934602113" sldId="263"/>
        </pc:sldMkLst>
        <pc:spChg chg="del">
          <ac:chgData name="Andrew Levin" userId="f3e57516-7886-4715-a560-84a3b4c61779" providerId="ADAL" clId="{C9083B1A-B76A-1142-8B67-D1643C465059}" dt="2024-01-26T03:58:46.350" v="4427" actId="478"/>
          <ac:spMkLst>
            <pc:docMk/>
            <pc:sldMk cId="934602113" sldId="263"/>
            <ac:spMk id="3" creationId="{30EF0017-6B0A-0035-6296-A1EEBC816A98}"/>
          </ac:spMkLst>
        </pc:spChg>
        <pc:spChg chg="add del mod">
          <ac:chgData name="Andrew Levin" userId="f3e57516-7886-4715-a560-84a3b4c61779" providerId="ADAL" clId="{C9083B1A-B76A-1142-8B67-D1643C465059}" dt="2024-01-26T03:58:48.542" v="4429" actId="478"/>
          <ac:spMkLst>
            <pc:docMk/>
            <pc:sldMk cId="934602113" sldId="263"/>
            <ac:spMk id="4" creationId="{F13C1428-75C0-140F-9C1A-0BB4454C28CD}"/>
          </ac:spMkLst>
        </pc:spChg>
        <pc:spChg chg="add mod">
          <ac:chgData name="Andrew Levin" userId="f3e57516-7886-4715-a560-84a3b4c61779" providerId="ADAL" clId="{C9083B1A-B76A-1142-8B67-D1643C465059}" dt="2024-01-26T04:44:25.607" v="7095" actId="14100"/>
          <ac:spMkLst>
            <pc:docMk/>
            <pc:sldMk cId="934602113" sldId="263"/>
            <ac:spMk id="5" creationId="{69F4BDEB-F22D-F9EF-C5D6-8B0995940D5E}"/>
          </ac:spMkLst>
        </pc:spChg>
        <pc:spChg chg="add del mod">
          <ac:chgData name="Andrew Levin" userId="f3e57516-7886-4715-a560-84a3b4c61779" providerId="ADAL" clId="{C9083B1A-B76A-1142-8B67-D1643C465059}" dt="2024-01-26T04:07:38.825" v="5015" actId="478"/>
          <ac:spMkLst>
            <pc:docMk/>
            <pc:sldMk cId="934602113" sldId="263"/>
            <ac:spMk id="6" creationId="{5B490D69-5D38-E4E1-6BF1-9387C359BFEC}"/>
          </ac:spMkLst>
        </pc:spChg>
        <pc:spChg chg="mod">
          <ac:chgData name="Andrew Levin" userId="f3e57516-7886-4715-a560-84a3b4c61779" providerId="ADAL" clId="{C9083B1A-B76A-1142-8B67-D1643C465059}" dt="2024-01-24T23:23:04.334" v="4290" actId="20577"/>
          <ac:spMkLst>
            <pc:docMk/>
            <pc:sldMk cId="934602113" sldId="263"/>
            <ac:spMk id="11" creationId="{C88D8CF2-3C67-C421-62DD-FFE3B6F605CD}"/>
          </ac:spMkLst>
        </pc:spChg>
        <pc:picChg chg="add mod">
          <ac:chgData name="Andrew Levin" userId="f3e57516-7886-4715-a560-84a3b4c61779" providerId="ADAL" clId="{C9083B1A-B76A-1142-8B67-D1643C465059}" dt="2024-01-26T04:24:50.591" v="6319" actId="1076"/>
          <ac:picMkLst>
            <pc:docMk/>
            <pc:sldMk cId="934602113" sldId="263"/>
            <ac:picMk id="7" creationId="{5E98B308-2F05-2786-0437-6FE9EB52B726}"/>
          </ac:picMkLst>
        </pc:picChg>
      </pc:sldChg>
      <pc:sldChg chg="del">
        <pc:chgData name="Andrew Levin" userId="f3e57516-7886-4715-a560-84a3b4c61779" providerId="ADAL" clId="{C9083B1A-B76A-1142-8B67-D1643C465059}" dt="2024-01-24T23:23:14.611" v="4291" actId="2696"/>
        <pc:sldMkLst>
          <pc:docMk/>
          <pc:sldMk cId="570380248" sldId="264"/>
        </pc:sldMkLst>
      </pc:sldChg>
      <pc:sldChg chg="del">
        <pc:chgData name="Andrew Levin" userId="f3e57516-7886-4715-a560-84a3b4c61779" providerId="ADAL" clId="{C9083B1A-B76A-1142-8B67-D1643C465059}" dt="2024-01-24T23:23:15.726" v="4292" actId="2696"/>
        <pc:sldMkLst>
          <pc:docMk/>
          <pc:sldMk cId="1576094523" sldId="265"/>
        </pc:sldMkLst>
      </pc:sldChg>
      <pc:sldChg chg="modSp del mod">
        <pc:chgData name="Andrew Levin" userId="f3e57516-7886-4715-a560-84a3b4c61779" providerId="ADAL" clId="{C9083B1A-B76A-1142-8B67-D1643C465059}" dt="2024-01-24T23:24:05.132" v="4346" actId="2696"/>
        <pc:sldMkLst>
          <pc:docMk/>
          <pc:sldMk cId="3626022161" sldId="266"/>
        </pc:sldMkLst>
        <pc:spChg chg="mod">
          <ac:chgData name="Andrew Levin" userId="f3e57516-7886-4715-a560-84a3b4c61779" providerId="ADAL" clId="{C9083B1A-B76A-1142-8B67-D1643C465059}" dt="2024-01-24T23:23:32.621" v="4321" actId="20577"/>
          <ac:spMkLst>
            <pc:docMk/>
            <pc:sldMk cId="3626022161" sldId="266"/>
            <ac:spMk id="7" creationId="{801A4420-79E1-AC0F-8078-7AFEB114ECEB}"/>
          </ac:spMkLst>
        </pc:spChg>
      </pc:sldChg>
      <pc:sldChg chg="addSp delSp modSp mod">
        <pc:chgData name="Andrew Levin" userId="f3e57516-7886-4715-a560-84a3b4c61779" providerId="ADAL" clId="{C9083B1A-B76A-1142-8B67-D1643C465059}" dt="2024-01-27T01:52:41.330" v="7929" actId="1076"/>
        <pc:sldMkLst>
          <pc:docMk/>
          <pc:sldMk cId="3741841796" sldId="267"/>
        </pc:sldMkLst>
        <pc:spChg chg="add mod">
          <ac:chgData name="Andrew Levin" userId="f3e57516-7886-4715-a560-84a3b4c61779" providerId="ADAL" clId="{C9083B1A-B76A-1142-8B67-D1643C465059}" dt="2024-01-27T01:52:35.699" v="7923" actId="1076"/>
          <ac:spMkLst>
            <pc:docMk/>
            <pc:sldMk cId="3741841796" sldId="267"/>
            <ac:spMk id="2" creationId="{9AD664D2-3226-0C1E-B563-4A46BC3B0C0B}"/>
          </ac:spMkLst>
        </pc:spChg>
        <pc:spChg chg="del">
          <ac:chgData name="Andrew Levin" userId="f3e57516-7886-4715-a560-84a3b4c61779" providerId="ADAL" clId="{C9083B1A-B76A-1142-8B67-D1643C465059}" dt="2024-01-23T23:38:25.371" v="196" actId="478"/>
          <ac:spMkLst>
            <pc:docMk/>
            <pc:sldMk cId="3741841796" sldId="267"/>
            <ac:spMk id="3" creationId="{E0CBB266-EB38-C4DB-7DBE-28CD81EA6CAC}"/>
          </ac:spMkLst>
        </pc:spChg>
        <pc:spChg chg="add del mod">
          <ac:chgData name="Andrew Levin" userId="f3e57516-7886-4715-a560-84a3b4c61779" providerId="ADAL" clId="{C9083B1A-B76A-1142-8B67-D1643C465059}" dt="2024-01-24T23:23:45.072" v="4330" actId="478"/>
          <ac:spMkLst>
            <pc:docMk/>
            <pc:sldMk cId="3741841796" sldId="267"/>
            <ac:spMk id="4" creationId="{A7FDBBA0-1F37-B11F-42B7-1CFA88043318}"/>
          </ac:spMkLst>
        </pc:spChg>
        <pc:spChg chg="add mod">
          <ac:chgData name="Andrew Levin" userId="f3e57516-7886-4715-a560-84a3b4c61779" providerId="ADAL" clId="{C9083B1A-B76A-1142-8B67-D1643C465059}" dt="2024-01-23T23:38:39.649" v="198"/>
          <ac:spMkLst>
            <pc:docMk/>
            <pc:sldMk cId="3741841796" sldId="267"/>
            <ac:spMk id="6" creationId="{C48E7A0D-6F54-FE72-6678-14E2D3B1DE56}"/>
          </ac:spMkLst>
        </pc:spChg>
        <pc:spChg chg="mod">
          <ac:chgData name="Andrew Levin" userId="f3e57516-7886-4715-a560-84a3b4c61779" providerId="ADAL" clId="{C9083B1A-B76A-1142-8B67-D1643C465059}" dt="2024-01-24T23:23:38.373" v="4327" actId="20577"/>
          <ac:spMkLst>
            <pc:docMk/>
            <pc:sldMk cId="3741841796" sldId="267"/>
            <ac:spMk id="7" creationId="{F50D7B2F-7824-E673-A8DD-7C1B5064DC24}"/>
          </ac:spMkLst>
        </pc:spChg>
        <pc:spChg chg="add mod">
          <ac:chgData name="Andrew Levin" userId="f3e57516-7886-4715-a560-84a3b4c61779" providerId="ADAL" clId="{C9083B1A-B76A-1142-8B67-D1643C465059}" dt="2024-01-27T01:52:38.311" v="7928" actId="1037"/>
          <ac:spMkLst>
            <pc:docMk/>
            <pc:sldMk cId="3741841796" sldId="267"/>
            <ac:spMk id="8" creationId="{76CB2359-E7EC-6A3D-D7C5-6B6D75198A3A}"/>
          </ac:spMkLst>
        </pc:spChg>
        <pc:picChg chg="add mod">
          <ac:chgData name="Andrew Levin" userId="f3e57516-7886-4715-a560-84a3b4c61779" providerId="ADAL" clId="{C9083B1A-B76A-1142-8B67-D1643C465059}" dt="2024-01-27T01:52:41.330" v="7929" actId="1076"/>
          <ac:picMkLst>
            <pc:docMk/>
            <pc:sldMk cId="3741841796" sldId="267"/>
            <ac:picMk id="5" creationId="{DEA38926-F6D1-B969-E8BE-3CD3E91C94D4}"/>
          </ac:picMkLst>
        </pc:picChg>
      </pc:sldChg>
      <pc:sldChg chg="modSp mod">
        <pc:chgData name="Andrew Levin" userId="f3e57516-7886-4715-a560-84a3b4c61779" providerId="ADAL" clId="{C9083B1A-B76A-1142-8B67-D1643C465059}" dt="2024-01-24T23:21:20.476" v="4194" actId="20577"/>
        <pc:sldMkLst>
          <pc:docMk/>
          <pc:sldMk cId="1459430752" sldId="268"/>
        </pc:sldMkLst>
        <pc:spChg chg="mod">
          <ac:chgData name="Andrew Levin" userId="f3e57516-7886-4715-a560-84a3b4c61779" providerId="ADAL" clId="{C9083B1A-B76A-1142-8B67-D1643C465059}" dt="2024-01-24T23:21:20.476" v="4194" actId="20577"/>
          <ac:spMkLst>
            <pc:docMk/>
            <pc:sldMk cId="1459430752" sldId="268"/>
            <ac:spMk id="7" creationId="{1123F976-80D7-4C85-0523-3AB7BB2F3F0E}"/>
          </ac:spMkLst>
        </pc:spChg>
      </pc:sldChg>
      <pc:sldChg chg="modSp mod">
        <pc:chgData name="Andrew Levin" userId="f3e57516-7886-4715-a560-84a3b4c61779" providerId="ADAL" clId="{C9083B1A-B76A-1142-8B67-D1643C465059}" dt="2024-01-24T23:22:00.977" v="4212" actId="20577"/>
        <pc:sldMkLst>
          <pc:docMk/>
          <pc:sldMk cId="792310877" sldId="269"/>
        </pc:sldMkLst>
        <pc:spChg chg="mod">
          <ac:chgData name="Andrew Levin" userId="f3e57516-7886-4715-a560-84a3b4c61779" providerId="ADAL" clId="{C9083B1A-B76A-1142-8B67-D1643C465059}" dt="2024-01-24T23:22:00.977" v="4212" actId="20577"/>
          <ac:spMkLst>
            <pc:docMk/>
            <pc:sldMk cId="792310877" sldId="269"/>
            <ac:spMk id="7" creationId="{DE3C78F1-E5E4-D33C-BB1D-F4BA7F7A3233}"/>
          </ac:spMkLst>
        </pc:spChg>
      </pc:sldChg>
      <pc:sldChg chg="del">
        <pc:chgData name="Andrew Levin" userId="f3e57516-7886-4715-a560-84a3b4c61779" providerId="ADAL" clId="{C9083B1A-B76A-1142-8B67-D1643C465059}" dt="2024-01-24T23:22:05.617" v="4213" actId="2696"/>
        <pc:sldMkLst>
          <pc:docMk/>
          <pc:sldMk cId="209708006" sldId="270"/>
        </pc:sldMkLst>
      </pc:sldChg>
      <pc:sldChg chg="addSp delSp modSp new mod">
        <pc:chgData name="Andrew Levin" userId="f3e57516-7886-4715-a560-84a3b4c61779" providerId="ADAL" clId="{C9083B1A-B76A-1142-8B67-D1643C465059}" dt="2024-01-23T23:40:38.855" v="201"/>
        <pc:sldMkLst>
          <pc:docMk/>
          <pc:sldMk cId="3732559053" sldId="271"/>
        </pc:sldMkLst>
        <pc:spChg chg="del">
          <ac:chgData name="Andrew Levin" userId="f3e57516-7886-4715-a560-84a3b4c61779" providerId="ADAL" clId="{C9083B1A-B76A-1142-8B67-D1643C465059}" dt="2024-01-23T23:40:38.552" v="200" actId="478"/>
          <ac:spMkLst>
            <pc:docMk/>
            <pc:sldMk cId="3732559053" sldId="271"/>
            <ac:spMk id="2" creationId="{2F366E3C-7D4D-D934-F46F-FCBBECB95B75}"/>
          </ac:spMkLst>
        </pc:spChg>
        <pc:spChg chg="del">
          <ac:chgData name="Andrew Levin" userId="f3e57516-7886-4715-a560-84a3b4c61779" providerId="ADAL" clId="{C9083B1A-B76A-1142-8B67-D1643C465059}" dt="2024-01-23T23:40:38.552" v="200" actId="478"/>
          <ac:spMkLst>
            <pc:docMk/>
            <pc:sldMk cId="3732559053" sldId="271"/>
            <ac:spMk id="3" creationId="{97F13C4A-0B5A-34E5-99A5-CA00CB5C3440}"/>
          </ac:spMkLst>
        </pc:spChg>
        <pc:spChg chg="add mod">
          <ac:chgData name="Andrew Levin" userId="f3e57516-7886-4715-a560-84a3b4c61779" providerId="ADAL" clId="{C9083B1A-B76A-1142-8B67-D1643C465059}" dt="2024-01-23T23:40:38.855" v="201"/>
          <ac:spMkLst>
            <pc:docMk/>
            <pc:sldMk cId="3732559053" sldId="271"/>
            <ac:spMk id="4" creationId="{DB4AE1BC-8316-0B8B-7AF4-D335FC995B9E}"/>
          </ac:spMkLst>
        </pc:spChg>
        <pc:spChg chg="add mod">
          <ac:chgData name="Andrew Levin" userId="f3e57516-7886-4715-a560-84a3b4c61779" providerId="ADAL" clId="{C9083B1A-B76A-1142-8B67-D1643C465059}" dt="2024-01-23T23:40:38.855" v="201"/>
          <ac:spMkLst>
            <pc:docMk/>
            <pc:sldMk cId="3732559053" sldId="271"/>
            <ac:spMk id="5" creationId="{7896F35A-69CE-950C-4B0C-AD3DDF002531}"/>
          </ac:spMkLst>
        </pc:spChg>
      </pc:sldChg>
      <pc:sldChg chg="del ord">
        <pc:chgData name="Andrew Levin" userId="f3e57516-7886-4715-a560-84a3b4c61779" providerId="ADAL" clId="{C9083B1A-B76A-1142-8B67-D1643C465059}" dt="2024-01-28T00:05:22.849" v="7932" actId="2696"/>
        <pc:sldMkLst>
          <pc:docMk/>
          <pc:sldMk cId="1696145344" sldId="272"/>
        </pc:sldMkLst>
      </pc:sldChg>
      <pc:sldChg chg="ord">
        <pc:chgData name="Andrew Levin" userId="f3e57516-7886-4715-a560-84a3b4c61779" providerId="ADAL" clId="{C9083B1A-B76A-1142-8B67-D1643C465059}" dt="2024-01-24T23:16:24.978" v="4187" actId="20578"/>
        <pc:sldMkLst>
          <pc:docMk/>
          <pc:sldMk cId="1904218628" sldId="273"/>
        </pc:sldMkLst>
      </pc:sldChg>
      <pc:sldChg chg="del ord">
        <pc:chgData name="Andrew Levin" userId="f3e57516-7886-4715-a560-84a3b4c61779" providerId="ADAL" clId="{C9083B1A-B76A-1142-8B67-D1643C465059}" dt="2024-01-28T00:05:22.849" v="7932" actId="2696"/>
        <pc:sldMkLst>
          <pc:docMk/>
          <pc:sldMk cId="3665202490" sldId="274"/>
        </pc:sldMkLst>
      </pc:sldChg>
      <pc:sldChg chg="modSp mod ord">
        <pc:chgData name="Andrew Levin" userId="f3e57516-7886-4715-a560-84a3b4c61779" providerId="ADAL" clId="{C9083B1A-B76A-1142-8B67-D1643C465059}" dt="2024-01-24T23:22:26.998" v="4243" actId="20578"/>
        <pc:sldMkLst>
          <pc:docMk/>
          <pc:sldMk cId="2845307100" sldId="275"/>
        </pc:sldMkLst>
        <pc:spChg chg="mod">
          <ac:chgData name="Andrew Levin" userId="f3e57516-7886-4715-a560-84a3b4c61779" providerId="ADAL" clId="{C9083B1A-B76A-1142-8B67-D1643C465059}" dt="2024-01-24T23:22:18.059" v="4241" actId="20577"/>
          <ac:spMkLst>
            <pc:docMk/>
            <pc:sldMk cId="2845307100" sldId="275"/>
            <ac:spMk id="7" creationId="{07F520C3-4AEB-4349-FC0E-2D9AC5AB1F1C}"/>
          </ac:spMkLst>
        </pc:spChg>
      </pc:sldChg>
      <pc:sldChg chg="del">
        <pc:chgData name="Andrew Levin" userId="f3e57516-7886-4715-a560-84a3b4c61779" providerId="ADAL" clId="{C9083B1A-B76A-1142-8B67-D1643C465059}" dt="2024-01-24T22:58:08.920" v="4089" actId="2696"/>
        <pc:sldMkLst>
          <pc:docMk/>
          <pc:sldMk cId="2320580125" sldId="276"/>
        </pc:sldMkLst>
      </pc:sldChg>
      <pc:sldChg chg="modSp new mod ord">
        <pc:chgData name="Andrew Levin" userId="f3e57516-7886-4715-a560-84a3b4c61779" providerId="ADAL" clId="{C9083B1A-B76A-1142-8B67-D1643C465059}" dt="2024-01-24T23:17:00.459" v="4191" actId="20577"/>
        <pc:sldMkLst>
          <pc:docMk/>
          <pc:sldMk cId="1868565735" sldId="277"/>
        </pc:sldMkLst>
        <pc:spChg chg="mod">
          <ac:chgData name="Andrew Levin" userId="f3e57516-7886-4715-a560-84a3b4c61779" providerId="ADAL" clId="{C9083B1A-B76A-1142-8B67-D1643C465059}" dt="2024-01-24T23:10:57.571" v="4131" actId="20577"/>
          <ac:spMkLst>
            <pc:docMk/>
            <pc:sldMk cId="1868565735" sldId="277"/>
            <ac:spMk id="2" creationId="{3D7561B8-F53C-1338-4839-9A00EAC6A65C}"/>
          </ac:spMkLst>
        </pc:spChg>
        <pc:spChg chg="mod">
          <ac:chgData name="Andrew Levin" userId="f3e57516-7886-4715-a560-84a3b4c61779" providerId="ADAL" clId="{C9083B1A-B76A-1142-8B67-D1643C465059}" dt="2024-01-24T23:17:00.459" v="4191" actId="20577"/>
          <ac:spMkLst>
            <pc:docMk/>
            <pc:sldMk cId="1868565735" sldId="277"/>
            <ac:spMk id="3" creationId="{671D53C7-36F3-0FBB-CCD2-970C4BE36784}"/>
          </ac:spMkLst>
        </pc:spChg>
      </pc:sldChg>
      <pc:sldChg chg="modSp new del mod ord">
        <pc:chgData name="Andrew Levin" userId="f3e57516-7886-4715-a560-84a3b4c61779" providerId="ADAL" clId="{C9083B1A-B76A-1142-8B67-D1643C465059}" dt="2024-01-24T21:22:33.430" v="942" actId="2696"/>
        <pc:sldMkLst>
          <pc:docMk/>
          <pc:sldMk cId="602064772" sldId="278"/>
        </pc:sldMkLst>
        <pc:spChg chg="mod">
          <ac:chgData name="Andrew Levin" userId="f3e57516-7886-4715-a560-84a3b4c61779" providerId="ADAL" clId="{C9083B1A-B76A-1142-8B67-D1643C465059}" dt="2024-01-24T21:02:52.649" v="395" actId="20577"/>
          <ac:spMkLst>
            <pc:docMk/>
            <pc:sldMk cId="602064772" sldId="278"/>
            <ac:spMk id="2" creationId="{0A6FD69E-8E00-06E9-C2AF-D4F18D87B9DE}"/>
          </ac:spMkLst>
        </pc:spChg>
        <pc:spChg chg="mod">
          <ac:chgData name="Andrew Levin" userId="f3e57516-7886-4715-a560-84a3b4c61779" providerId="ADAL" clId="{C9083B1A-B76A-1142-8B67-D1643C465059}" dt="2024-01-24T21:10:46.112" v="735" actId="20577"/>
          <ac:spMkLst>
            <pc:docMk/>
            <pc:sldMk cId="602064772" sldId="278"/>
            <ac:spMk id="3" creationId="{548F789F-DE87-A070-7D32-2800EB468AFE}"/>
          </ac:spMkLst>
        </pc:spChg>
      </pc:sldChg>
      <pc:sldChg chg="addSp delSp modSp new mod">
        <pc:chgData name="Andrew Levin" userId="f3e57516-7886-4715-a560-84a3b4c61779" providerId="ADAL" clId="{C9083B1A-B76A-1142-8B67-D1643C465059}" dt="2024-01-24T23:18:33.330" v="4192" actId="478"/>
        <pc:sldMkLst>
          <pc:docMk/>
          <pc:sldMk cId="4189925320" sldId="278"/>
        </pc:sldMkLst>
        <pc:spChg chg="mod">
          <ac:chgData name="Andrew Levin" userId="f3e57516-7886-4715-a560-84a3b4c61779" providerId="ADAL" clId="{C9083B1A-B76A-1142-8B67-D1643C465059}" dt="2024-01-24T23:11:00.910" v="4135" actId="20577"/>
          <ac:spMkLst>
            <pc:docMk/>
            <pc:sldMk cId="4189925320" sldId="278"/>
            <ac:spMk id="2" creationId="{35095802-F3C1-A998-C610-8E8B37F61DFF}"/>
          </ac:spMkLst>
        </pc:spChg>
        <pc:spChg chg="mod">
          <ac:chgData name="Andrew Levin" userId="f3e57516-7886-4715-a560-84a3b4c61779" providerId="ADAL" clId="{C9083B1A-B76A-1142-8B67-D1643C465059}" dt="2024-01-24T22:19:32.059" v="4031" actId="20577"/>
          <ac:spMkLst>
            <pc:docMk/>
            <pc:sldMk cId="4189925320" sldId="278"/>
            <ac:spMk id="3" creationId="{1B744629-9822-C826-4697-1B13C9C5C48A}"/>
          </ac:spMkLst>
        </pc:spChg>
        <pc:spChg chg="add del mod">
          <ac:chgData name="Andrew Levin" userId="f3e57516-7886-4715-a560-84a3b4c61779" providerId="ADAL" clId="{C9083B1A-B76A-1142-8B67-D1643C465059}" dt="2024-01-24T23:18:33.330" v="4192" actId="478"/>
          <ac:spMkLst>
            <pc:docMk/>
            <pc:sldMk cId="4189925320" sldId="278"/>
            <ac:spMk id="4" creationId="{E8D9FBAA-25A3-4C8D-B56A-6A5BA09FC3F5}"/>
          </ac:spMkLst>
        </pc:spChg>
      </pc:sldChg>
      <pc:sldChg chg="add del">
        <pc:chgData name="Andrew Levin" userId="f3e57516-7886-4715-a560-84a3b4c61779" providerId="ADAL" clId="{C9083B1A-B76A-1142-8B67-D1643C465059}" dt="2024-01-24T21:22:35.677" v="943" actId="2696"/>
        <pc:sldMkLst>
          <pc:docMk/>
          <pc:sldMk cId="2771870303" sldId="279"/>
        </pc:sldMkLst>
      </pc:sldChg>
      <pc:sldChg chg="addSp modSp add mod">
        <pc:chgData name="Andrew Levin" userId="f3e57516-7886-4715-a560-84a3b4c61779" providerId="ADAL" clId="{C9083B1A-B76A-1142-8B67-D1643C465059}" dt="2024-01-26T03:53:09.306" v="4426" actId="1076"/>
        <pc:sldMkLst>
          <pc:docMk/>
          <pc:sldMk cId="3500569828" sldId="279"/>
        </pc:sldMkLst>
        <pc:spChg chg="mod">
          <ac:chgData name="Andrew Levin" userId="f3e57516-7886-4715-a560-84a3b4c61779" providerId="ADAL" clId="{C9083B1A-B76A-1142-8B67-D1643C465059}" dt="2024-01-24T23:11:14.317" v="4154" actId="20577"/>
          <ac:spMkLst>
            <pc:docMk/>
            <pc:sldMk cId="3500569828" sldId="279"/>
            <ac:spMk id="2" creationId="{35095802-F3C1-A998-C610-8E8B37F61DFF}"/>
          </ac:spMkLst>
        </pc:spChg>
        <pc:spChg chg="mod">
          <ac:chgData name="Andrew Levin" userId="f3e57516-7886-4715-a560-84a3b4c61779" providerId="ADAL" clId="{C9083B1A-B76A-1142-8B67-D1643C465059}" dt="2024-01-26T03:53:09.306" v="4426" actId="1076"/>
          <ac:spMkLst>
            <pc:docMk/>
            <pc:sldMk cId="3500569828" sldId="279"/>
            <ac:spMk id="3" creationId="{1B744629-9822-C826-4697-1B13C9C5C48A}"/>
          </ac:spMkLst>
        </pc:spChg>
        <pc:spChg chg="add mod">
          <ac:chgData name="Andrew Levin" userId="f3e57516-7886-4715-a560-84a3b4c61779" providerId="ADAL" clId="{C9083B1A-B76A-1142-8B67-D1643C465059}" dt="2024-01-24T21:45:28.885" v="2456" actId="1076"/>
          <ac:spMkLst>
            <pc:docMk/>
            <pc:sldMk cId="3500569828" sldId="279"/>
            <ac:spMk id="4" creationId="{47D74F41-0C61-6FE7-B64F-5B8E18AF2C06}"/>
          </ac:spMkLst>
        </pc:spChg>
      </pc:sldChg>
      <pc:sldChg chg="modSp new del mod">
        <pc:chgData name="Andrew Levin" userId="f3e57516-7886-4715-a560-84a3b4c61779" providerId="ADAL" clId="{C9083B1A-B76A-1142-8B67-D1643C465059}" dt="2024-01-24T22:43:01.641" v="4058" actId="2696"/>
        <pc:sldMkLst>
          <pc:docMk/>
          <pc:sldMk cId="3785937066" sldId="280"/>
        </pc:sldMkLst>
        <pc:spChg chg="mod">
          <ac:chgData name="Andrew Levin" userId="f3e57516-7886-4715-a560-84a3b4c61779" providerId="ADAL" clId="{C9083B1A-B76A-1142-8B67-D1643C465059}" dt="2024-01-24T22:16:33.638" v="4001" actId="20577"/>
          <ac:spMkLst>
            <pc:docMk/>
            <pc:sldMk cId="3785937066" sldId="280"/>
            <ac:spMk id="2" creationId="{F98D1BF3-F8E0-8069-BF3A-6204DB266664}"/>
          </ac:spMkLst>
        </pc:spChg>
        <pc:spChg chg="mod">
          <ac:chgData name="Andrew Levin" userId="f3e57516-7886-4715-a560-84a3b4c61779" providerId="ADAL" clId="{C9083B1A-B76A-1142-8B67-D1643C465059}" dt="2024-01-24T22:16:18.037" v="3978" actId="313"/>
          <ac:spMkLst>
            <pc:docMk/>
            <pc:sldMk cId="3785937066" sldId="280"/>
            <ac:spMk id="3" creationId="{94431919-E1D3-4DE4-CF5E-1A4BE6E0A479}"/>
          </ac:spMkLst>
        </pc:spChg>
      </pc:sldChg>
      <pc:sldChg chg="addSp delSp modSp new del mod">
        <pc:chgData name="Andrew Levin" userId="f3e57516-7886-4715-a560-84a3b4c61779" providerId="ADAL" clId="{C9083B1A-B76A-1142-8B67-D1643C465059}" dt="2024-01-28T00:05:00.159" v="7931" actId="2696"/>
        <pc:sldMkLst>
          <pc:docMk/>
          <pc:sldMk cId="593517321" sldId="281"/>
        </pc:sldMkLst>
        <pc:spChg chg="del">
          <ac:chgData name="Andrew Levin" userId="f3e57516-7886-4715-a560-84a3b4c61779" providerId="ADAL" clId="{C9083B1A-B76A-1142-8B67-D1643C465059}" dt="2024-01-24T22:42:11.460" v="4042" actId="478"/>
          <ac:spMkLst>
            <pc:docMk/>
            <pc:sldMk cId="593517321" sldId="281"/>
            <ac:spMk id="2" creationId="{7CFFEA8B-D063-F738-3A60-A44CBC304264}"/>
          </ac:spMkLst>
        </pc:spChg>
        <pc:spChg chg="add mod">
          <ac:chgData name="Andrew Levin" userId="f3e57516-7886-4715-a560-84a3b4c61779" providerId="ADAL" clId="{C9083B1A-B76A-1142-8B67-D1643C465059}" dt="2024-01-28T00:04:58.541" v="7930" actId="478"/>
          <ac:spMkLst>
            <pc:docMk/>
            <pc:sldMk cId="593517321" sldId="281"/>
            <ac:spMk id="3" creationId="{4FB84034-8B50-F941-0219-1691DAA44B5D}"/>
          </ac:spMkLst>
        </pc:spChg>
        <pc:spChg chg="del">
          <ac:chgData name="Andrew Levin" userId="f3e57516-7886-4715-a560-84a3b4c61779" providerId="ADAL" clId="{C9083B1A-B76A-1142-8B67-D1643C465059}" dt="2024-01-24T22:41:55.295" v="4040"/>
          <ac:spMkLst>
            <pc:docMk/>
            <pc:sldMk cId="593517321" sldId="281"/>
            <ac:spMk id="3" creationId="{E72D1ADA-7291-253C-F639-37E7215F5CE9}"/>
          </ac:spMkLst>
        </pc:spChg>
        <pc:graphicFrameChg chg="add del mod">
          <ac:chgData name="Andrew Levin" userId="f3e57516-7886-4715-a560-84a3b4c61779" providerId="ADAL" clId="{C9083B1A-B76A-1142-8B67-D1643C465059}" dt="2024-01-28T00:04:58.541" v="7930" actId="478"/>
          <ac:graphicFrameMkLst>
            <pc:docMk/>
            <pc:sldMk cId="593517321" sldId="281"/>
            <ac:graphicFrameMk id="4" creationId="{3DF611A5-DD1F-C8AF-4223-ADD47677AC66}"/>
          </ac:graphicFrameMkLst>
        </pc:graphicFrameChg>
      </pc:sldChg>
      <pc:sldChg chg="modSp new del mod ord">
        <pc:chgData name="Andrew Levin" userId="f3e57516-7886-4715-a560-84a3b4c61779" providerId="ADAL" clId="{C9083B1A-B76A-1142-8B67-D1643C465059}" dt="2024-01-24T23:09:42.077" v="4107" actId="2696"/>
        <pc:sldMkLst>
          <pc:docMk/>
          <pc:sldMk cId="1763028226" sldId="282"/>
        </pc:sldMkLst>
        <pc:spChg chg="mod">
          <ac:chgData name="Andrew Levin" userId="f3e57516-7886-4715-a560-84a3b4c61779" providerId="ADAL" clId="{C9083B1A-B76A-1142-8B67-D1643C465059}" dt="2024-01-24T22:51:15.294" v="4075" actId="20577"/>
          <ac:spMkLst>
            <pc:docMk/>
            <pc:sldMk cId="1763028226" sldId="282"/>
            <ac:spMk id="2" creationId="{58BE1189-DDAA-D10D-A87B-812C433BD83F}"/>
          </ac:spMkLst>
        </pc:spChg>
      </pc:sldChg>
      <pc:sldChg chg="modSp new mod">
        <pc:chgData name="Andrew Levin" userId="f3e57516-7886-4715-a560-84a3b4c61779" providerId="ADAL" clId="{C9083B1A-B76A-1142-8B67-D1643C465059}" dt="2024-01-24T22:52:11.182" v="4084" actId="20577"/>
        <pc:sldMkLst>
          <pc:docMk/>
          <pc:sldMk cId="1384813267" sldId="283"/>
        </pc:sldMkLst>
        <pc:spChg chg="mod">
          <ac:chgData name="Andrew Levin" userId="f3e57516-7886-4715-a560-84a3b4c61779" providerId="ADAL" clId="{C9083B1A-B76A-1142-8B67-D1643C465059}" dt="2024-01-24T22:52:11.182" v="4084" actId="20577"/>
          <ac:spMkLst>
            <pc:docMk/>
            <pc:sldMk cId="1384813267" sldId="283"/>
            <ac:spMk id="2" creationId="{35B5BE3C-9778-C2E4-0C28-6E562E9BF3FE}"/>
          </ac:spMkLst>
        </pc:spChg>
      </pc:sldChg>
      <pc:sldChg chg="addSp modSp new mod ord">
        <pc:chgData name="Andrew Levin" userId="f3e57516-7886-4715-a560-84a3b4c61779" providerId="ADAL" clId="{C9083B1A-B76A-1142-8B67-D1643C465059}" dt="2024-01-26T04:47:18.449" v="7393" actId="1076"/>
        <pc:sldMkLst>
          <pc:docMk/>
          <pc:sldMk cId="497116341" sldId="284"/>
        </pc:sldMkLst>
        <pc:spChg chg="mod">
          <ac:chgData name="Andrew Levin" userId="f3e57516-7886-4715-a560-84a3b4c61779" providerId="ADAL" clId="{C9083B1A-B76A-1142-8B67-D1643C465059}" dt="2024-01-24T23:15:57.716" v="4175" actId="20577"/>
          <ac:spMkLst>
            <pc:docMk/>
            <pc:sldMk cId="497116341" sldId="284"/>
            <ac:spMk id="2" creationId="{3D430849-2EC6-AACA-7B5A-8765BBD52439}"/>
          </ac:spMkLst>
        </pc:spChg>
        <pc:spChg chg="mod">
          <ac:chgData name="Andrew Levin" userId="f3e57516-7886-4715-a560-84a3b4c61779" providerId="ADAL" clId="{C9083B1A-B76A-1142-8B67-D1643C465059}" dt="2024-01-26T04:47:18.449" v="7393" actId="1076"/>
          <ac:spMkLst>
            <pc:docMk/>
            <pc:sldMk cId="497116341" sldId="284"/>
            <ac:spMk id="3" creationId="{6A1C634F-B7F6-EACC-6E73-4E06350EBE6F}"/>
          </ac:spMkLst>
        </pc:spChg>
        <pc:spChg chg="add mod">
          <ac:chgData name="Andrew Levin" userId="f3e57516-7886-4715-a560-84a3b4c61779" providerId="ADAL" clId="{C9083B1A-B76A-1142-8B67-D1643C465059}" dt="2024-01-26T04:43:58.456" v="7092" actId="113"/>
          <ac:spMkLst>
            <pc:docMk/>
            <pc:sldMk cId="497116341" sldId="284"/>
            <ac:spMk id="6" creationId="{09BF71E4-953D-AAD2-95FA-76F4604EDFD4}"/>
          </ac:spMkLst>
        </pc:spChg>
        <pc:spChg chg="add mod">
          <ac:chgData name="Andrew Levin" userId="f3e57516-7886-4715-a560-84a3b4c61779" providerId="ADAL" clId="{C9083B1A-B76A-1142-8B67-D1643C465059}" dt="2024-01-26T04:46:48.887" v="7392" actId="20577"/>
          <ac:spMkLst>
            <pc:docMk/>
            <pc:sldMk cId="497116341" sldId="284"/>
            <ac:spMk id="7" creationId="{A08BF7D6-A794-3F5B-D309-DBEE93A28348}"/>
          </ac:spMkLst>
        </pc:spChg>
        <pc:picChg chg="add mod">
          <ac:chgData name="Andrew Levin" userId="f3e57516-7886-4715-a560-84a3b4c61779" providerId="ADAL" clId="{C9083B1A-B76A-1142-8B67-D1643C465059}" dt="2024-01-26T04:28:02.652" v="6352" actId="1076"/>
          <ac:picMkLst>
            <pc:docMk/>
            <pc:sldMk cId="497116341" sldId="284"/>
            <ac:picMk id="4" creationId="{CFA10AF1-DEFD-3028-D330-62DC55789D30}"/>
          </ac:picMkLst>
        </pc:picChg>
      </pc:sldChg>
      <pc:sldChg chg="new del ord">
        <pc:chgData name="Andrew Levin" userId="f3e57516-7886-4715-a560-84a3b4c61779" providerId="ADAL" clId="{C9083B1A-B76A-1142-8B67-D1643C465059}" dt="2024-01-24T23:15:47.539" v="4168" actId="2696"/>
        <pc:sldMkLst>
          <pc:docMk/>
          <pc:sldMk cId="2517480263" sldId="284"/>
        </pc:sldMkLst>
      </pc:sldChg>
      <pc:sldChg chg="modSp new del mod">
        <pc:chgData name="Andrew Levin" userId="f3e57516-7886-4715-a560-84a3b4c61779" providerId="ADAL" clId="{C9083B1A-B76A-1142-8B67-D1643C465059}" dt="2024-01-28T00:05:22.849" v="7932" actId="2696"/>
        <pc:sldMkLst>
          <pc:docMk/>
          <pc:sldMk cId="3349486506" sldId="285"/>
        </pc:sldMkLst>
        <pc:spChg chg="mod">
          <ac:chgData name="Andrew Levin" userId="f3e57516-7886-4715-a560-84a3b4c61779" providerId="ADAL" clId="{C9083B1A-B76A-1142-8B67-D1643C465059}" dt="2024-01-24T23:16:09.574" v="4181" actId="20577"/>
          <ac:spMkLst>
            <pc:docMk/>
            <pc:sldMk cId="3349486506" sldId="285"/>
            <ac:spMk id="2" creationId="{251C2B4A-59BB-9669-2E5A-C5026FFA9068}"/>
          </ac:spMkLst>
        </pc:spChg>
      </pc:sldChg>
      <pc:sldChg chg="modSp new del mod">
        <pc:chgData name="Andrew Levin" userId="f3e57516-7886-4715-a560-84a3b4c61779" providerId="ADAL" clId="{C9083B1A-B76A-1142-8B67-D1643C465059}" dt="2024-01-28T00:05:22.849" v="7932" actId="2696"/>
        <pc:sldMkLst>
          <pc:docMk/>
          <pc:sldMk cId="472245052" sldId="286"/>
        </pc:sldMkLst>
        <pc:spChg chg="mod">
          <ac:chgData name="Andrew Levin" userId="f3e57516-7886-4715-a560-84a3b4c61779" providerId="ADAL" clId="{C9083B1A-B76A-1142-8B67-D1643C465059}" dt="2024-01-24T23:16:12.534" v="4186" actId="20577"/>
          <ac:spMkLst>
            <pc:docMk/>
            <pc:sldMk cId="472245052" sldId="286"/>
            <ac:spMk id="2" creationId="{60769F90-0F7E-B57D-2F04-8EA766B2D8F4}"/>
          </ac:spMkLst>
        </pc:spChg>
      </pc:sldChg>
      <pc:sldChg chg="modSp new mod">
        <pc:chgData name="Andrew Levin" userId="f3e57516-7886-4715-a560-84a3b4c61779" providerId="ADAL" clId="{C9083B1A-B76A-1142-8B67-D1643C465059}" dt="2024-01-26T04:57:28.849" v="7745" actId="20577"/>
        <pc:sldMkLst>
          <pc:docMk/>
          <pc:sldMk cId="859716669" sldId="287"/>
        </pc:sldMkLst>
        <pc:spChg chg="mod">
          <ac:chgData name="Andrew Levin" userId="f3e57516-7886-4715-a560-84a3b4c61779" providerId="ADAL" clId="{C9083B1A-B76A-1142-8B67-D1643C465059}" dt="2024-01-24T23:23:22.639" v="4302" actId="20577"/>
          <ac:spMkLst>
            <pc:docMk/>
            <pc:sldMk cId="859716669" sldId="287"/>
            <ac:spMk id="2" creationId="{BC692B2A-114B-B971-5858-A2DBEABF463F}"/>
          </ac:spMkLst>
        </pc:spChg>
        <pc:spChg chg="mod">
          <ac:chgData name="Andrew Levin" userId="f3e57516-7886-4715-a560-84a3b4c61779" providerId="ADAL" clId="{C9083B1A-B76A-1142-8B67-D1643C465059}" dt="2024-01-26T04:57:28.849" v="7745" actId="20577"/>
          <ac:spMkLst>
            <pc:docMk/>
            <pc:sldMk cId="859716669" sldId="287"/>
            <ac:spMk id="3" creationId="{79257634-10B0-1A98-EFA4-B98328AF879E}"/>
          </ac:spMkLst>
        </pc:spChg>
      </pc:sldChg>
      <pc:sldChg chg="addSp delSp modSp new mod">
        <pc:chgData name="Andrew Levin" userId="f3e57516-7886-4715-a560-84a3b4c61779" providerId="ADAL" clId="{C9083B1A-B76A-1142-8B67-D1643C465059}" dt="2024-01-26T04:59:25.191" v="7898" actId="20577"/>
        <pc:sldMkLst>
          <pc:docMk/>
          <pc:sldMk cId="394700070" sldId="288"/>
        </pc:sldMkLst>
        <pc:spChg chg="mod">
          <ac:chgData name="Andrew Levin" userId="f3e57516-7886-4715-a560-84a3b4c61779" providerId="ADAL" clId="{C9083B1A-B76A-1142-8B67-D1643C465059}" dt="2024-01-24T23:23:26.531" v="4315" actId="20577"/>
          <ac:spMkLst>
            <pc:docMk/>
            <pc:sldMk cId="394700070" sldId="288"/>
            <ac:spMk id="2" creationId="{FA955CE7-49C4-78AF-EBDD-B7AD033DB2D8}"/>
          </ac:spMkLst>
        </pc:spChg>
        <pc:spChg chg="del">
          <ac:chgData name="Andrew Levin" userId="f3e57516-7886-4715-a560-84a3b4c61779" providerId="ADAL" clId="{C9083B1A-B76A-1142-8B67-D1643C465059}" dt="2024-01-26T04:58:32.767" v="7746" actId="478"/>
          <ac:spMkLst>
            <pc:docMk/>
            <pc:sldMk cId="394700070" sldId="288"/>
            <ac:spMk id="3" creationId="{655E5ED2-C2C2-1831-C806-62E7CBA44A6D}"/>
          </ac:spMkLst>
        </pc:spChg>
        <pc:spChg chg="add mod">
          <ac:chgData name="Andrew Levin" userId="f3e57516-7886-4715-a560-84a3b4c61779" providerId="ADAL" clId="{C9083B1A-B76A-1142-8B67-D1643C465059}" dt="2024-01-26T04:59:25.191" v="7898" actId="20577"/>
          <ac:spMkLst>
            <pc:docMk/>
            <pc:sldMk cId="394700070" sldId="288"/>
            <ac:spMk id="4" creationId="{C0B5B353-97BC-BD0E-07DD-57D6DD67573D}"/>
          </ac:spMkLst>
        </pc:spChg>
      </pc:sldChg>
    </pc:docChg>
  </pc:docChgLst>
  <pc:docChgLst>
    <pc:chgData name="Keith White" userId="S::kewh5868@colorado.edu::46a6f1cb-d1dc-490b-a515-e15c4d4e28ea" providerId="AD" clId="Web-{FE35E661-5D9A-EA8A-CA16-EAFF64D89DCE}"/>
    <pc:docChg chg="addSld delSld modSld modSection">
      <pc:chgData name="Keith White" userId="S::kewh5868@colorado.edu::46a6f1cb-d1dc-490b-a515-e15c4d4e28ea" providerId="AD" clId="Web-{FE35E661-5D9A-EA8A-CA16-EAFF64D89DCE}" dt="2024-01-24T17:19:52.985" v="71" actId="20577"/>
      <pc:docMkLst>
        <pc:docMk/>
      </pc:docMkLst>
      <pc:sldChg chg="modSp">
        <pc:chgData name="Keith White" userId="S::kewh5868@colorado.edu::46a6f1cb-d1dc-490b-a515-e15c4d4e28ea" providerId="AD" clId="Web-{FE35E661-5D9A-EA8A-CA16-EAFF64D89DCE}" dt="2024-01-24T17:07:52.044" v="22" actId="20577"/>
        <pc:sldMkLst>
          <pc:docMk/>
          <pc:sldMk cId="1696145344" sldId="272"/>
        </pc:sldMkLst>
        <pc:spChg chg="mod">
          <ac:chgData name="Keith White" userId="S::kewh5868@colorado.edu::46a6f1cb-d1dc-490b-a515-e15c4d4e28ea" providerId="AD" clId="Web-{FE35E661-5D9A-EA8A-CA16-EAFF64D89DCE}" dt="2024-01-24T17:07:52.044" v="22" actId="20577"/>
          <ac:spMkLst>
            <pc:docMk/>
            <pc:sldMk cId="1696145344" sldId="272"/>
            <ac:spMk id="7" creationId="{94A1A08D-7747-903C-5D2D-F78E6E0DAB77}"/>
          </ac:spMkLst>
        </pc:spChg>
      </pc:sldChg>
      <pc:sldChg chg="modSp">
        <pc:chgData name="Keith White" userId="S::kewh5868@colorado.edu::46a6f1cb-d1dc-490b-a515-e15c4d4e28ea" providerId="AD" clId="Web-{FE35E661-5D9A-EA8A-CA16-EAFF64D89DCE}" dt="2024-01-24T17:19:52.985" v="71" actId="20577"/>
        <pc:sldMkLst>
          <pc:docMk/>
          <pc:sldMk cId="1904218628" sldId="273"/>
        </pc:sldMkLst>
        <pc:spChg chg="mod">
          <ac:chgData name="Keith White" userId="S::kewh5868@colorado.edu::46a6f1cb-d1dc-490b-a515-e15c4d4e28ea" providerId="AD" clId="Web-{FE35E661-5D9A-EA8A-CA16-EAFF64D89DCE}" dt="2024-01-24T17:19:52.985" v="71" actId="20577"/>
          <ac:spMkLst>
            <pc:docMk/>
            <pc:sldMk cId="1904218628" sldId="273"/>
            <ac:spMk id="7" creationId="{1DE09D7B-8599-5BBE-2CF3-E2E8D2A465C5}"/>
          </ac:spMkLst>
        </pc:spChg>
      </pc:sldChg>
      <pc:sldChg chg="modSp add replId">
        <pc:chgData name="Keith White" userId="S::kewh5868@colorado.edu::46a6f1cb-d1dc-490b-a515-e15c4d4e28ea" providerId="AD" clId="Web-{FE35E661-5D9A-EA8A-CA16-EAFF64D89DCE}" dt="2024-01-24T17:06:47.091" v="17" actId="20577"/>
        <pc:sldMkLst>
          <pc:docMk/>
          <pc:sldMk cId="2845307100" sldId="275"/>
        </pc:sldMkLst>
        <pc:spChg chg="mod">
          <ac:chgData name="Keith White" userId="S::kewh5868@colorado.edu::46a6f1cb-d1dc-490b-a515-e15c4d4e28ea" providerId="AD" clId="Web-{FE35E661-5D9A-EA8A-CA16-EAFF64D89DCE}" dt="2024-01-24T17:06:47.091" v="17" actId="20577"/>
          <ac:spMkLst>
            <pc:docMk/>
            <pc:sldMk cId="2845307100" sldId="275"/>
            <ac:spMk id="3" creationId="{F795C3B6-2AF5-ED08-7335-56E97CC68795}"/>
          </ac:spMkLst>
        </pc:spChg>
        <pc:spChg chg="mod">
          <ac:chgData name="Keith White" userId="S::kewh5868@colorado.edu::46a6f1cb-d1dc-490b-a515-e15c4d4e28ea" providerId="AD" clId="Web-{FE35E661-5D9A-EA8A-CA16-EAFF64D89DCE}" dt="2024-01-24T17:01:35.511" v="7" actId="20577"/>
          <ac:spMkLst>
            <pc:docMk/>
            <pc:sldMk cId="2845307100" sldId="275"/>
            <ac:spMk id="7" creationId="{07F520C3-4AEB-4349-FC0E-2D9AC5AB1F1C}"/>
          </ac:spMkLst>
        </pc:spChg>
      </pc:sldChg>
      <pc:sldChg chg="add del replId">
        <pc:chgData name="Keith White" userId="S::kewh5868@colorado.edu::46a6f1cb-d1dc-490b-a515-e15c4d4e28ea" providerId="AD" clId="Web-{FE35E661-5D9A-EA8A-CA16-EAFF64D89DCE}" dt="2024-01-24T17:01:40.230" v="11"/>
        <pc:sldMkLst>
          <pc:docMk/>
          <pc:sldMk cId="1846983674" sldId="276"/>
        </pc:sldMkLst>
      </pc:sldChg>
      <pc:sldChg chg="modSp add replId">
        <pc:chgData name="Keith White" userId="S::kewh5868@colorado.edu::46a6f1cb-d1dc-490b-a515-e15c4d4e28ea" providerId="AD" clId="Web-{FE35E661-5D9A-EA8A-CA16-EAFF64D89DCE}" dt="2024-01-24T17:16:24.328" v="62" actId="20577"/>
        <pc:sldMkLst>
          <pc:docMk/>
          <pc:sldMk cId="2320580125" sldId="276"/>
        </pc:sldMkLst>
        <pc:spChg chg="mod">
          <ac:chgData name="Keith White" userId="S::kewh5868@colorado.edu::46a6f1cb-d1dc-490b-a515-e15c4d4e28ea" providerId="AD" clId="Web-{FE35E661-5D9A-EA8A-CA16-EAFF64D89DCE}" dt="2024-01-24T17:16:24.328" v="62" actId="20577"/>
          <ac:spMkLst>
            <pc:docMk/>
            <pc:sldMk cId="2320580125" sldId="276"/>
            <ac:spMk id="2" creationId="{F3388C81-EB93-EA61-480D-25431664804D}"/>
          </ac:spMkLst>
        </pc:spChg>
      </pc:sldChg>
    </pc:docChg>
  </pc:docChgLst>
  <pc:docChgLst>
    <pc:chgData name="Keith White" userId="46a6f1cb-d1dc-490b-a515-e15c4d4e28ea" providerId="ADAL" clId="{F599BA7A-8700-714B-9A72-09487EF6029E}"/>
    <pc:docChg chg="undo custSel delSld modSld sldOrd addSection modSection">
      <pc:chgData name="Keith White" userId="46a6f1cb-d1dc-490b-a515-e15c4d4e28ea" providerId="ADAL" clId="{F599BA7A-8700-714B-9A72-09487EF6029E}" dt="2024-01-27T22:36:21.820" v="1938" actId="1035"/>
      <pc:docMkLst>
        <pc:docMk/>
      </pc:docMkLst>
      <pc:sldChg chg="mod modShow">
        <pc:chgData name="Keith White" userId="46a6f1cb-d1dc-490b-a515-e15c4d4e28ea" providerId="ADAL" clId="{F599BA7A-8700-714B-9A72-09487EF6029E}" dt="2024-01-27T20:43:54.431" v="1937" actId="729"/>
        <pc:sldMkLst>
          <pc:docMk/>
          <pc:sldMk cId="3474872815" sldId="257"/>
        </pc:sldMkLst>
      </pc:sldChg>
      <pc:sldChg chg="mod modShow">
        <pc:chgData name="Keith White" userId="46a6f1cb-d1dc-490b-a515-e15c4d4e28ea" providerId="ADAL" clId="{F599BA7A-8700-714B-9A72-09487EF6029E}" dt="2024-01-27T20:43:54.431" v="1937" actId="729"/>
        <pc:sldMkLst>
          <pc:docMk/>
          <pc:sldMk cId="255822209" sldId="258"/>
        </pc:sldMkLst>
      </pc:sldChg>
      <pc:sldChg chg="mod modShow">
        <pc:chgData name="Keith White" userId="46a6f1cb-d1dc-490b-a515-e15c4d4e28ea" providerId="ADAL" clId="{F599BA7A-8700-714B-9A72-09487EF6029E}" dt="2024-01-27T20:43:54.431" v="1937" actId="729"/>
        <pc:sldMkLst>
          <pc:docMk/>
          <pc:sldMk cId="2510532593" sldId="259"/>
        </pc:sldMkLst>
      </pc:sldChg>
      <pc:sldChg chg="addSp delSp modSp mod">
        <pc:chgData name="Keith White" userId="46a6f1cb-d1dc-490b-a515-e15c4d4e28ea" providerId="ADAL" clId="{F599BA7A-8700-714B-9A72-09487EF6029E}" dt="2024-01-26T00:52:02.255" v="1605" actId="1038"/>
        <pc:sldMkLst>
          <pc:docMk/>
          <pc:sldMk cId="3289305305" sldId="262"/>
        </pc:sldMkLst>
        <pc:spChg chg="del mod">
          <ac:chgData name="Keith White" userId="46a6f1cb-d1dc-490b-a515-e15c4d4e28ea" providerId="ADAL" clId="{F599BA7A-8700-714B-9A72-09487EF6029E}" dt="2024-01-26T00:20:20.246" v="985" actId="21"/>
          <ac:spMkLst>
            <pc:docMk/>
            <pc:sldMk cId="3289305305" sldId="262"/>
            <ac:spMk id="3" creationId="{06557463-B9F2-E875-D82D-286B954481CB}"/>
          </ac:spMkLst>
        </pc:spChg>
        <pc:spChg chg="del">
          <ac:chgData name="Keith White" userId="46a6f1cb-d1dc-490b-a515-e15c4d4e28ea" providerId="ADAL" clId="{F599BA7A-8700-714B-9A72-09487EF6029E}" dt="2024-01-26T00:19:00.209" v="922" actId="478"/>
          <ac:spMkLst>
            <pc:docMk/>
            <pc:sldMk cId="3289305305" sldId="262"/>
            <ac:spMk id="6" creationId="{96F3FB1F-5505-9C91-BAEF-DB4380D73410}"/>
          </ac:spMkLst>
        </pc:spChg>
        <pc:spChg chg="add del mod">
          <ac:chgData name="Keith White" userId="46a6f1cb-d1dc-490b-a515-e15c4d4e28ea" providerId="ADAL" clId="{F599BA7A-8700-714B-9A72-09487EF6029E}" dt="2024-01-26T00:20:34.613" v="1003" actId="478"/>
          <ac:spMkLst>
            <pc:docMk/>
            <pc:sldMk cId="3289305305" sldId="262"/>
            <ac:spMk id="7" creationId="{6E17E9BC-482B-6AC9-0EFB-EF314DFFD5F7}"/>
          </ac:spMkLst>
        </pc:spChg>
        <pc:spChg chg="add mod">
          <ac:chgData name="Keith White" userId="46a6f1cb-d1dc-490b-a515-e15c4d4e28ea" providerId="ADAL" clId="{F599BA7A-8700-714B-9A72-09487EF6029E}" dt="2024-01-26T00:20:32.320" v="1002"/>
          <ac:spMkLst>
            <pc:docMk/>
            <pc:sldMk cId="3289305305" sldId="262"/>
            <ac:spMk id="8" creationId="{43F67DE3-A26F-A1E5-CB66-24689216BAD0}"/>
          </ac:spMkLst>
        </pc:spChg>
        <pc:spChg chg="add mod">
          <ac:chgData name="Keith White" userId="46a6f1cb-d1dc-490b-a515-e15c4d4e28ea" providerId="ADAL" clId="{F599BA7A-8700-714B-9A72-09487EF6029E}" dt="2024-01-26T00:52:02.255" v="1605" actId="1038"/>
          <ac:spMkLst>
            <pc:docMk/>
            <pc:sldMk cId="3289305305" sldId="262"/>
            <ac:spMk id="10" creationId="{119ACB2B-530F-DFE8-074C-6A036E1B1C1C}"/>
          </ac:spMkLst>
        </pc:spChg>
        <pc:spChg chg="mod">
          <ac:chgData name="Keith White" userId="46a6f1cb-d1dc-490b-a515-e15c4d4e28ea" providerId="ADAL" clId="{F599BA7A-8700-714B-9A72-09487EF6029E}" dt="2024-01-26T00:19:19.376" v="955" actId="20577"/>
          <ac:spMkLst>
            <pc:docMk/>
            <pc:sldMk cId="3289305305" sldId="262"/>
            <ac:spMk id="11" creationId="{F2563A63-0403-0801-63DE-2433DB4D44DF}"/>
          </ac:spMkLst>
        </pc:spChg>
        <pc:spChg chg="add mod">
          <ac:chgData name="Keith White" userId="46a6f1cb-d1dc-490b-a515-e15c4d4e28ea" providerId="ADAL" clId="{F599BA7A-8700-714B-9A72-09487EF6029E}" dt="2024-01-26T00:26:59.997" v="1156" actId="14100"/>
          <ac:spMkLst>
            <pc:docMk/>
            <pc:sldMk cId="3289305305" sldId="262"/>
            <ac:spMk id="12" creationId="{D9AC5764-15FC-0931-D660-7C2534476CD8}"/>
          </ac:spMkLst>
        </pc:spChg>
        <pc:grpChg chg="add mod">
          <ac:chgData name="Keith White" userId="46a6f1cb-d1dc-490b-a515-e15c4d4e28ea" providerId="ADAL" clId="{F599BA7A-8700-714B-9A72-09487EF6029E}" dt="2024-01-26T00:26:56.397" v="1155" actId="1076"/>
          <ac:grpSpMkLst>
            <pc:docMk/>
            <pc:sldMk cId="3289305305" sldId="262"/>
            <ac:grpSpMk id="13" creationId="{79BD2597-2E89-9516-FCE8-21BD7C1AD023}"/>
          </ac:grpSpMkLst>
        </pc:grpChg>
        <pc:picChg chg="add del mod modCrop">
          <ac:chgData name="Keith White" userId="46a6f1cb-d1dc-490b-a515-e15c4d4e28ea" providerId="ADAL" clId="{F599BA7A-8700-714B-9A72-09487EF6029E}" dt="2024-01-26T00:27:20.332" v="1162" actId="1076"/>
          <ac:picMkLst>
            <pc:docMk/>
            <pc:sldMk cId="3289305305" sldId="262"/>
            <ac:picMk id="4" creationId="{BA64121F-62EC-67DC-59B7-02513ACD216D}"/>
          </ac:picMkLst>
        </pc:picChg>
        <pc:picChg chg="add mod">
          <ac:chgData name="Keith White" userId="46a6f1cb-d1dc-490b-a515-e15c4d4e28ea" providerId="ADAL" clId="{F599BA7A-8700-714B-9A72-09487EF6029E}" dt="2024-01-26T00:50:30.239" v="1578"/>
          <ac:picMkLst>
            <pc:docMk/>
            <pc:sldMk cId="3289305305" sldId="262"/>
            <ac:picMk id="3074" creationId="{4BB18DCF-5211-7F80-ACAD-D9E12E1BA31B}"/>
          </ac:picMkLst>
        </pc:picChg>
        <pc:picChg chg="add mod">
          <ac:chgData name="Keith White" userId="46a6f1cb-d1dc-490b-a515-e15c4d4e28ea" providerId="ADAL" clId="{F599BA7A-8700-714B-9A72-09487EF6029E}" dt="2024-01-26T00:51:09.460" v="1581" actId="1076"/>
          <ac:picMkLst>
            <pc:docMk/>
            <pc:sldMk cId="3289305305" sldId="262"/>
            <ac:picMk id="3076" creationId="{27D84D6F-0B93-A82F-B342-420BB218533B}"/>
          </ac:picMkLst>
        </pc:picChg>
      </pc:sldChg>
      <pc:sldChg chg="modSp mod">
        <pc:chgData name="Keith White" userId="46a6f1cb-d1dc-490b-a515-e15c4d4e28ea" providerId="ADAL" clId="{F599BA7A-8700-714B-9A72-09487EF6029E}" dt="2024-01-26T04:07:21.906" v="1935" actId="20577"/>
        <pc:sldMkLst>
          <pc:docMk/>
          <pc:sldMk cId="3741841796" sldId="267"/>
        </pc:sldMkLst>
        <pc:spChg chg="mod">
          <ac:chgData name="Keith White" userId="46a6f1cb-d1dc-490b-a515-e15c4d4e28ea" providerId="ADAL" clId="{F599BA7A-8700-714B-9A72-09487EF6029E}" dt="2024-01-26T04:07:21.906" v="1935" actId="20577"/>
          <ac:spMkLst>
            <pc:docMk/>
            <pc:sldMk cId="3741841796" sldId="267"/>
            <ac:spMk id="2" creationId="{9AD664D2-3226-0C1E-B563-4A46BC3B0C0B}"/>
          </ac:spMkLst>
        </pc:spChg>
        <pc:picChg chg="mod">
          <ac:chgData name="Keith White" userId="46a6f1cb-d1dc-490b-a515-e15c4d4e28ea" providerId="ADAL" clId="{F599BA7A-8700-714B-9A72-09487EF6029E}" dt="2024-01-26T04:05:46.382" v="1765" actId="1076"/>
          <ac:picMkLst>
            <pc:docMk/>
            <pc:sldMk cId="3741841796" sldId="267"/>
            <ac:picMk id="5" creationId="{DEA38926-F6D1-B969-E8BE-3CD3E91C94D4}"/>
          </ac:picMkLst>
        </pc:picChg>
      </pc:sldChg>
      <pc:sldChg chg="addSp modSp mod modNotesTx">
        <pc:chgData name="Keith White" userId="46a6f1cb-d1dc-490b-a515-e15c4d4e28ea" providerId="ADAL" clId="{F599BA7A-8700-714B-9A72-09487EF6029E}" dt="2024-01-26T00:07:04.999" v="766" actId="20577"/>
        <pc:sldMkLst>
          <pc:docMk/>
          <pc:sldMk cId="1459430752" sldId="268"/>
        </pc:sldMkLst>
        <pc:spChg chg="mod">
          <ac:chgData name="Keith White" userId="46a6f1cb-d1dc-490b-a515-e15c4d4e28ea" providerId="ADAL" clId="{F599BA7A-8700-714B-9A72-09487EF6029E}" dt="2024-01-25T23:48:13.686" v="220" actId="403"/>
          <ac:spMkLst>
            <pc:docMk/>
            <pc:sldMk cId="1459430752" sldId="268"/>
            <ac:spMk id="3" creationId="{303FEDD8-DDE2-C238-0418-84B0B36053EF}"/>
          </ac:spMkLst>
        </pc:spChg>
        <pc:spChg chg="add mod">
          <ac:chgData name="Keith White" userId="46a6f1cb-d1dc-490b-a515-e15c4d4e28ea" providerId="ADAL" clId="{F599BA7A-8700-714B-9A72-09487EF6029E}" dt="2024-01-25T23:50:23.840" v="240" actId="14100"/>
          <ac:spMkLst>
            <pc:docMk/>
            <pc:sldMk cId="1459430752" sldId="268"/>
            <ac:spMk id="4" creationId="{465EA7A9-F36E-374D-A503-CB4383DB2946}"/>
          </ac:spMkLst>
        </pc:spChg>
        <pc:spChg chg="add mod">
          <ac:chgData name="Keith White" userId="46a6f1cb-d1dc-490b-a515-e15c4d4e28ea" providerId="ADAL" clId="{F599BA7A-8700-714B-9A72-09487EF6029E}" dt="2024-01-25T23:54:38.150" v="382" actId="20577"/>
          <ac:spMkLst>
            <pc:docMk/>
            <pc:sldMk cId="1459430752" sldId="268"/>
            <ac:spMk id="9" creationId="{D8606C9F-CD15-3126-925F-9C96C4E1CD47}"/>
          </ac:spMkLst>
        </pc:spChg>
        <pc:picChg chg="add mod modCrop">
          <ac:chgData name="Keith White" userId="46a6f1cb-d1dc-490b-a515-e15c4d4e28ea" providerId="ADAL" clId="{F599BA7A-8700-714B-9A72-09487EF6029E}" dt="2024-01-25T23:49:16.042" v="230" actId="1076"/>
          <ac:picMkLst>
            <pc:docMk/>
            <pc:sldMk cId="1459430752" sldId="268"/>
            <ac:picMk id="6" creationId="{A08FD21D-B4E5-75A2-A82F-FDA08E021726}"/>
          </ac:picMkLst>
        </pc:picChg>
      </pc:sldChg>
      <pc:sldChg chg="addSp delSp modSp mod">
        <pc:chgData name="Keith White" userId="46a6f1cb-d1dc-490b-a515-e15c4d4e28ea" providerId="ADAL" clId="{F599BA7A-8700-714B-9A72-09487EF6029E}" dt="2024-01-26T00:32:40.905" v="1231" actId="403"/>
        <pc:sldMkLst>
          <pc:docMk/>
          <pc:sldMk cId="792310877" sldId="269"/>
        </pc:sldMkLst>
        <pc:spChg chg="del mod">
          <ac:chgData name="Keith White" userId="46a6f1cb-d1dc-490b-a515-e15c4d4e28ea" providerId="ADAL" clId="{F599BA7A-8700-714B-9A72-09487EF6029E}" dt="2024-01-26T00:04:17.393" v="577" actId="21"/>
          <ac:spMkLst>
            <pc:docMk/>
            <pc:sldMk cId="792310877" sldId="269"/>
            <ac:spMk id="3" creationId="{3F5A2F46-D9E2-8902-7B45-C9FE2D4A2E57}"/>
          </ac:spMkLst>
        </pc:spChg>
        <pc:spChg chg="add del mod">
          <ac:chgData name="Keith White" userId="46a6f1cb-d1dc-490b-a515-e15c4d4e28ea" providerId="ADAL" clId="{F599BA7A-8700-714B-9A72-09487EF6029E}" dt="2024-01-26T00:04:28.716" v="598" actId="478"/>
          <ac:spMkLst>
            <pc:docMk/>
            <pc:sldMk cId="792310877" sldId="269"/>
            <ac:spMk id="4" creationId="{F2491693-A840-F32F-9FCA-2E43B0915DCE}"/>
          </ac:spMkLst>
        </pc:spChg>
        <pc:spChg chg="add mod">
          <ac:chgData name="Keith White" userId="46a6f1cb-d1dc-490b-a515-e15c4d4e28ea" providerId="ADAL" clId="{F599BA7A-8700-714B-9A72-09487EF6029E}" dt="2024-01-26T00:04:27.066" v="597"/>
          <ac:spMkLst>
            <pc:docMk/>
            <pc:sldMk cId="792310877" sldId="269"/>
            <ac:spMk id="5" creationId="{A1ADC79F-2FA6-6F7B-206D-805876D3D8C5}"/>
          </ac:spMkLst>
        </pc:spChg>
        <pc:spChg chg="add mod">
          <ac:chgData name="Keith White" userId="46a6f1cb-d1dc-490b-a515-e15c4d4e28ea" providerId="ADAL" clId="{F599BA7A-8700-714B-9A72-09487EF6029E}" dt="2024-01-26T00:32:40.905" v="1231" actId="403"/>
          <ac:spMkLst>
            <pc:docMk/>
            <pc:sldMk cId="792310877" sldId="269"/>
            <ac:spMk id="6" creationId="{B0A63184-DBA2-8873-62A1-1C198A041924}"/>
          </ac:spMkLst>
        </pc:spChg>
        <pc:spChg chg="mod">
          <ac:chgData name="Keith White" userId="46a6f1cb-d1dc-490b-a515-e15c4d4e28ea" providerId="ADAL" clId="{F599BA7A-8700-714B-9A72-09487EF6029E}" dt="2024-01-26T00:02:54.659" v="514" actId="20577"/>
          <ac:spMkLst>
            <pc:docMk/>
            <pc:sldMk cId="792310877" sldId="269"/>
            <ac:spMk id="7" creationId="{DE3C78F1-E5E4-D33C-BB1D-F4BA7F7A3233}"/>
          </ac:spMkLst>
        </pc:spChg>
        <pc:spChg chg="add mod topLvl">
          <ac:chgData name="Keith White" userId="46a6f1cb-d1dc-490b-a515-e15c4d4e28ea" providerId="ADAL" clId="{F599BA7A-8700-714B-9A72-09487EF6029E}" dt="2024-01-26T00:24:34.468" v="1104" actId="164"/>
          <ac:spMkLst>
            <pc:docMk/>
            <pc:sldMk cId="792310877" sldId="269"/>
            <ac:spMk id="9" creationId="{DBF6DDA6-69EC-7D1A-200F-57DBA307F0E1}"/>
          </ac:spMkLst>
        </pc:spChg>
        <pc:spChg chg="add mod">
          <ac:chgData name="Keith White" userId="46a6f1cb-d1dc-490b-a515-e15c4d4e28ea" providerId="ADAL" clId="{F599BA7A-8700-714B-9A72-09487EF6029E}" dt="2024-01-26T00:23:53.745" v="1093" actId="164"/>
          <ac:spMkLst>
            <pc:docMk/>
            <pc:sldMk cId="792310877" sldId="269"/>
            <ac:spMk id="11" creationId="{A92CBFC8-853A-9448-B8C3-F2369DB7FBA1}"/>
          </ac:spMkLst>
        </pc:spChg>
        <pc:spChg chg="add del mod">
          <ac:chgData name="Keith White" userId="46a6f1cb-d1dc-490b-a515-e15c4d4e28ea" providerId="ADAL" clId="{F599BA7A-8700-714B-9A72-09487EF6029E}" dt="2024-01-26T00:20:27.817" v="1000" actId="21"/>
          <ac:spMkLst>
            <pc:docMk/>
            <pc:sldMk cId="792310877" sldId="269"/>
            <ac:spMk id="12" creationId="{EEE2085D-A20A-C9EA-02E0-521FF4A29526}"/>
          </ac:spMkLst>
        </pc:spChg>
        <pc:spChg chg="add del mod">
          <ac:chgData name="Keith White" userId="46a6f1cb-d1dc-490b-a515-e15c4d4e28ea" providerId="ADAL" clId="{F599BA7A-8700-714B-9A72-09487EF6029E}" dt="2024-01-26T00:20:30.802" v="1001" actId="478"/>
          <ac:spMkLst>
            <pc:docMk/>
            <pc:sldMk cId="792310877" sldId="269"/>
            <ac:spMk id="14" creationId="{379C8AF7-B479-9A50-FFEE-A49190C82D3A}"/>
          </ac:spMkLst>
        </pc:spChg>
        <pc:spChg chg="add mod">
          <ac:chgData name="Keith White" userId="46a6f1cb-d1dc-490b-a515-e15c4d4e28ea" providerId="ADAL" clId="{F599BA7A-8700-714B-9A72-09487EF6029E}" dt="2024-01-26T00:23:53.745" v="1093" actId="164"/>
          <ac:spMkLst>
            <pc:docMk/>
            <pc:sldMk cId="792310877" sldId="269"/>
            <ac:spMk id="15" creationId="{E738028F-5A44-4F01-D947-6A973AEFB0A5}"/>
          </ac:spMkLst>
        </pc:spChg>
        <pc:spChg chg="add mod">
          <ac:chgData name="Keith White" userId="46a6f1cb-d1dc-490b-a515-e15c4d4e28ea" providerId="ADAL" clId="{F599BA7A-8700-714B-9A72-09487EF6029E}" dt="2024-01-26T00:24:05.627" v="1096"/>
          <ac:spMkLst>
            <pc:docMk/>
            <pc:sldMk cId="792310877" sldId="269"/>
            <ac:spMk id="17" creationId="{14E09644-AFD9-E431-B40E-D3B81C1B8ED2}"/>
          </ac:spMkLst>
        </pc:spChg>
        <pc:spChg chg="add mod topLvl">
          <ac:chgData name="Keith White" userId="46a6f1cb-d1dc-490b-a515-e15c4d4e28ea" providerId="ADAL" clId="{F599BA7A-8700-714B-9A72-09487EF6029E}" dt="2024-01-26T00:24:34.468" v="1104" actId="164"/>
          <ac:spMkLst>
            <pc:docMk/>
            <pc:sldMk cId="792310877" sldId="269"/>
            <ac:spMk id="18" creationId="{50F7A624-A945-994C-F19D-CF2790BD7BBE}"/>
          </ac:spMkLst>
        </pc:spChg>
        <pc:spChg chg="add mod">
          <ac:chgData name="Keith White" userId="46a6f1cb-d1dc-490b-a515-e15c4d4e28ea" providerId="ADAL" clId="{F599BA7A-8700-714B-9A72-09487EF6029E}" dt="2024-01-26T00:24:50.224" v="1107"/>
          <ac:spMkLst>
            <pc:docMk/>
            <pc:sldMk cId="792310877" sldId="269"/>
            <ac:spMk id="21" creationId="{FE09C52A-29DA-5E94-7725-9F7D7203FDAD}"/>
          </ac:spMkLst>
        </pc:spChg>
        <pc:spChg chg="del mod topLvl">
          <ac:chgData name="Keith White" userId="46a6f1cb-d1dc-490b-a515-e15c4d4e28ea" providerId="ADAL" clId="{F599BA7A-8700-714B-9A72-09487EF6029E}" dt="2024-01-26T00:24:59.034" v="1110" actId="478"/>
          <ac:spMkLst>
            <pc:docMk/>
            <pc:sldMk cId="792310877" sldId="269"/>
            <ac:spMk id="23" creationId="{CA2BDB50-2813-DA48-51CF-02E86EE9B517}"/>
          </ac:spMkLst>
        </pc:spChg>
        <pc:spChg chg="del mod topLvl">
          <ac:chgData name="Keith White" userId="46a6f1cb-d1dc-490b-a515-e15c4d4e28ea" providerId="ADAL" clId="{F599BA7A-8700-714B-9A72-09487EF6029E}" dt="2024-01-26T00:25:00.496" v="1111" actId="21"/>
          <ac:spMkLst>
            <pc:docMk/>
            <pc:sldMk cId="792310877" sldId="269"/>
            <ac:spMk id="24" creationId="{846C7A79-BFF3-31D2-3863-3745089C8371}"/>
          </ac:spMkLst>
        </pc:spChg>
        <pc:spChg chg="add del mod">
          <ac:chgData name="Keith White" userId="46a6f1cb-d1dc-490b-a515-e15c4d4e28ea" providerId="ADAL" clId="{F599BA7A-8700-714B-9A72-09487EF6029E}" dt="2024-01-26T00:32:36.793" v="1229" actId="21"/>
          <ac:spMkLst>
            <pc:docMk/>
            <pc:sldMk cId="792310877" sldId="269"/>
            <ac:spMk id="25" creationId="{A74666D4-2264-136A-3B59-B621CFE85DAE}"/>
          </ac:spMkLst>
        </pc:spChg>
        <pc:spChg chg="add del mod">
          <ac:chgData name="Keith White" userId="46a6f1cb-d1dc-490b-a515-e15c4d4e28ea" providerId="ADAL" clId="{F599BA7A-8700-714B-9A72-09487EF6029E}" dt="2024-01-26T00:32:39.005" v="1230" actId="478"/>
          <ac:spMkLst>
            <pc:docMk/>
            <pc:sldMk cId="792310877" sldId="269"/>
            <ac:spMk id="27" creationId="{673DC798-3CB0-6A8C-3148-1C7D7DA5AB8A}"/>
          </ac:spMkLst>
        </pc:spChg>
        <pc:grpChg chg="add mod">
          <ac:chgData name="Keith White" userId="46a6f1cb-d1dc-490b-a515-e15c4d4e28ea" providerId="ADAL" clId="{F599BA7A-8700-714B-9A72-09487EF6029E}" dt="2024-01-26T00:27:48.962" v="1168" actId="1076"/>
          <ac:grpSpMkLst>
            <pc:docMk/>
            <pc:sldMk cId="792310877" sldId="269"/>
            <ac:grpSpMk id="16" creationId="{207D046C-3819-2102-35E2-26EC4FCCD4D1}"/>
          </ac:grpSpMkLst>
        </pc:grpChg>
        <pc:grpChg chg="add del mod">
          <ac:chgData name="Keith White" userId="46a6f1cb-d1dc-490b-a515-e15c4d4e28ea" providerId="ADAL" clId="{F599BA7A-8700-714B-9A72-09487EF6029E}" dt="2024-01-26T00:24:29.622" v="1103" actId="165"/>
          <ac:grpSpMkLst>
            <pc:docMk/>
            <pc:sldMk cId="792310877" sldId="269"/>
            <ac:grpSpMk id="19" creationId="{F404621C-8873-8F6E-CC95-FB914BD576A0}"/>
          </ac:grpSpMkLst>
        </pc:grpChg>
        <pc:grpChg chg="add mod">
          <ac:chgData name="Keith White" userId="46a6f1cb-d1dc-490b-a515-e15c4d4e28ea" providerId="ADAL" clId="{F599BA7A-8700-714B-9A72-09487EF6029E}" dt="2024-01-26T00:27:45.649" v="1167" actId="1076"/>
          <ac:grpSpMkLst>
            <pc:docMk/>
            <pc:sldMk cId="792310877" sldId="269"/>
            <ac:grpSpMk id="20" creationId="{F9EE936C-0A8B-D9B0-5854-9162271E6473}"/>
          </ac:grpSpMkLst>
        </pc:grpChg>
        <pc:grpChg chg="add del mod">
          <ac:chgData name="Keith White" userId="46a6f1cb-d1dc-490b-a515-e15c4d4e28ea" providerId="ADAL" clId="{F599BA7A-8700-714B-9A72-09487EF6029E}" dt="2024-01-26T00:24:59.034" v="1110" actId="478"/>
          <ac:grpSpMkLst>
            <pc:docMk/>
            <pc:sldMk cId="792310877" sldId="269"/>
            <ac:grpSpMk id="22" creationId="{9B9756AA-165E-EF95-C240-CDB063D085E6}"/>
          </ac:grpSpMkLst>
        </pc:grpChg>
        <pc:picChg chg="add mod">
          <ac:chgData name="Keith White" userId="46a6f1cb-d1dc-490b-a515-e15c4d4e28ea" providerId="ADAL" clId="{F599BA7A-8700-714B-9A72-09487EF6029E}" dt="2024-01-26T00:27:54.293" v="1171" actId="1076"/>
          <ac:picMkLst>
            <pc:docMk/>
            <pc:sldMk cId="792310877" sldId="269"/>
            <ac:picMk id="2050" creationId="{43BB66D8-CC26-763C-DEE1-51C86451549C}"/>
          </ac:picMkLst>
        </pc:picChg>
      </pc:sldChg>
      <pc:sldChg chg="mod modShow">
        <pc:chgData name="Keith White" userId="46a6f1cb-d1dc-490b-a515-e15c4d4e28ea" providerId="ADAL" clId="{F599BA7A-8700-714B-9A72-09487EF6029E}" dt="2024-01-27T20:43:54.431" v="1937" actId="729"/>
        <pc:sldMkLst>
          <pc:docMk/>
          <pc:sldMk cId="3732559053" sldId="271"/>
        </pc:sldMkLst>
      </pc:sldChg>
      <pc:sldChg chg="mod modShow">
        <pc:chgData name="Keith White" userId="46a6f1cb-d1dc-490b-a515-e15c4d4e28ea" providerId="ADAL" clId="{F599BA7A-8700-714B-9A72-09487EF6029E}" dt="2024-01-27T20:43:54.431" v="1937" actId="729"/>
        <pc:sldMkLst>
          <pc:docMk/>
          <pc:sldMk cId="1696145344" sldId="272"/>
        </pc:sldMkLst>
      </pc:sldChg>
      <pc:sldChg chg="del">
        <pc:chgData name="Keith White" userId="46a6f1cb-d1dc-490b-a515-e15c4d4e28ea" providerId="ADAL" clId="{F599BA7A-8700-714B-9A72-09487EF6029E}" dt="2024-01-26T00:28:36.062" v="1173" actId="2696"/>
        <pc:sldMkLst>
          <pc:docMk/>
          <pc:sldMk cId="1904218628" sldId="273"/>
        </pc:sldMkLst>
      </pc:sldChg>
      <pc:sldChg chg="mod modShow">
        <pc:chgData name="Keith White" userId="46a6f1cb-d1dc-490b-a515-e15c4d4e28ea" providerId="ADAL" clId="{F599BA7A-8700-714B-9A72-09487EF6029E}" dt="2024-01-27T20:43:54.431" v="1937" actId="729"/>
        <pc:sldMkLst>
          <pc:docMk/>
          <pc:sldMk cId="3665202490" sldId="274"/>
        </pc:sldMkLst>
      </pc:sldChg>
      <pc:sldChg chg="addSp delSp modSp mod">
        <pc:chgData name="Keith White" userId="46a6f1cb-d1dc-490b-a515-e15c4d4e28ea" providerId="ADAL" clId="{F599BA7A-8700-714B-9A72-09487EF6029E}" dt="2024-01-26T00:31:39.385" v="1178" actId="21"/>
        <pc:sldMkLst>
          <pc:docMk/>
          <pc:sldMk cId="2845307100" sldId="275"/>
        </pc:sldMkLst>
        <pc:spChg chg="mod">
          <ac:chgData name="Keith White" userId="46a6f1cb-d1dc-490b-a515-e15c4d4e28ea" providerId="ADAL" clId="{F599BA7A-8700-714B-9A72-09487EF6029E}" dt="2024-01-26T00:26:02.972" v="1133" actId="20577"/>
          <ac:spMkLst>
            <pc:docMk/>
            <pc:sldMk cId="2845307100" sldId="275"/>
            <ac:spMk id="3" creationId="{F795C3B6-2AF5-ED08-7335-56E97CC68795}"/>
          </ac:spMkLst>
        </pc:spChg>
        <pc:spChg chg="add mod">
          <ac:chgData name="Keith White" userId="46a6f1cb-d1dc-490b-a515-e15c4d4e28ea" providerId="ADAL" clId="{F599BA7A-8700-714B-9A72-09487EF6029E}" dt="2024-01-26T00:26:18.114" v="1142" actId="1035"/>
          <ac:spMkLst>
            <pc:docMk/>
            <pc:sldMk cId="2845307100" sldId="275"/>
            <ac:spMk id="4" creationId="{AA7671C8-1F8A-744B-B721-71555959D3AE}"/>
          </ac:spMkLst>
        </pc:spChg>
        <pc:spChg chg="add mod">
          <ac:chgData name="Keith White" userId="46a6f1cb-d1dc-490b-a515-e15c4d4e28ea" providerId="ADAL" clId="{F599BA7A-8700-714B-9A72-09487EF6029E}" dt="2024-01-26T00:25:48.274" v="1125" actId="164"/>
          <ac:spMkLst>
            <pc:docMk/>
            <pc:sldMk cId="2845307100" sldId="275"/>
            <ac:spMk id="6" creationId="{2D1DD905-A2B4-D381-E6C7-0ECF288D7423}"/>
          </ac:spMkLst>
        </pc:spChg>
        <pc:spChg chg="add del mod">
          <ac:chgData name="Keith White" userId="46a6f1cb-d1dc-490b-a515-e15c4d4e28ea" providerId="ADAL" clId="{F599BA7A-8700-714B-9A72-09487EF6029E}" dt="2024-01-26T00:04:25.717" v="596" actId="21"/>
          <ac:spMkLst>
            <pc:docMk/>
            <pc:sldMk cId="2845307100" sldId="275"/>
            <ac:spMk id="8" creationId="{46CDDBD0-F449-39B2-1ABD-6BA869A86115}"/>
          </ac:spMkLst>
        </pc:spChg>
        <pc:spChg chg="add mod">
          <ac:chgData name="Keith White" userId="46a6f1cb-d1dc-490b-a515-e15c4d4e28ea" providerId="ADAL" clId="{F599BA7A-8700-714B-9A72-09487EF6029E}" dt="2024-01-26T00:26:13.659" v="1137" actId="14100"/>
          <ac:spMkLst>
            <pc:docMk/>
            <pc:sldMk cId="2845307100" sldId="275"/>
            <ac:spMk id="9" creationId="{046E1744-9ED8-CBEC-5D8B-49701239889A}"/>
          </ac:spMkLst>
        </pc:spChg>
        <pc:spChg chg="add del mod">
          <ac:chgData name="Keith White" userId="46a6f1cb-d1dc-490b-a515-e15c4d4e28ea" providerId="ADAL" clId="{F599BA7A-8700-714B-9A72-09487EF6029E}" dt="2024-01-26T00:31:39.385" v="1178" actId="21"/>
          <ac:spMkLst>
            <pc:docMk/>
            <pc:sldMk cId="2845307100" sldId="275"/>
            <ac:spMk id="10" creationId="{CAF57C33-02CC-9BA0-3880-267F313F5C4D}"/>
          </ac:spMkLst>
        </pc:spChg>
        <pc:spChg chg="add mod">
          <ac:chgData name="Keith White" userId="46a6f1cb-d1dc-490b-a515-e15c4d4e28ea" providerId="ADAL" clId="{F599BA7A-8700-714B-9A72-09487EF6029E}" dt="2024-01-26T00:25:48.274" v="1125" actId="164"/>
          <ac:spMkLst>
            <pc:docMk/>
            <pc:sldMk cId="2845307100" sldId="275"/>
            <ac:spMk id="11" creationId="{2B5C1197-5434-F3D4-6AD6-09355ACEEAF3}"/>
          </ac:spMkLst>
        </pc:spChg>
        <pc:grpChg chg="add mod">
          <ac:chgData name="Keith White" userId="46a6f1cb-d1dc-490b-a515-e15c4d4e28ea" providerId="ADAL" clId="{F599BA7A-8700-714B-9A72-09487EF6029E}" dt="2024-01-26T00:26:09.426" v="1136" actId="1076"/>
          <ac:grpSpMkLst>
            <pc:docMk/>
            <pc:sldMk cId="2845307100" sldId="275"/>
            <ac:grpSpMk id="12" creationId="{8A8BF815-C1B9-F741-28F5-3D1F618E712D}"/>
          </ac:grpSpMkLst>
        </pc:grpChg>
        <pc:grpChg chg="add mod">
          <ac:chgData name="Keith White" userId="46a6f1cb-d1dc-490b-a515-e15c4d4e28ea" providerId="ADAL" clId="{F599BA7A-8700-714B-9A72-09487EF6029E}" dt="2024-01-26T00:25:48.274" v="1125" actId="164"/>
          <ac:grpSpMkLst>
            <pc:docMk/>
            <pc:sldMk cId="2845307100" sldId="275"/>
            <ac:grpSpMk id="13" creationId="{E8F52934-5AF2-3F66-C5E6-823975B26612}"/>
          </ac:grpSpMkLst>
        </pc:grpChg>
        <pc:picChg chg="add mod">
          <ac:chgData name="Keith White" userId="46a6f1cb-d1dc-490b-a515-e15c4d4e28ea" providerId="ADAL" clId="{F599BA7A-8700-714B-9A72-09487EF6029E}" dt="2024-01-26T00:00:50.826" v="485" actId="14100"/>
          <ac:picMkLst>
            <pc:docMk/>
            <pc:sldMk cId="2845307100" sldId="275"/>
            <ac:picMk id="1026" creationId="{5E8A8089-A459-A473-F7B1-54B009057721}"/>
          </ac:picMkLst>
        </pc:picChg>
      </pc:sldChg>
      <pc:sldChg chg="modSp mod">
        <pc:chgData name="Keith White" userId="46a6f1cb-d1dc-490b-a515-e15c4d4e28ea" providerId="ADAL" clId="{F599BA7A-8700-714B-9A72-09487EF6029E}" dt="2024-01-26T00:53:43.222" v="1744" actId="20577"/>
        <pc:sldMkLst>
          <pc:docMk/>
          <pc:sldMk cId="1868565735" sldId="277"/>
        </pc:sldMkLst>
        <pc:spChg chg="mod">
          <ac:chgData name="Keith White" userId="46a6f1cb-d1dc-490b-a515-e15c4d4e28ea" providerId="ADAL" clId="{F599BA7A-8700-714B-9A72-09487EF6029E}" dt="2024-01-26T00:53:43.222" v="1744" actId="20577"/>
          <ac:spMkLst>
            <pc:docMk/>
            <pc:sldMk cId="1868565735" sldId="277"/>
            <ac:spMk id="3" creationId="{671D53C7-36F3-0FBB-CCD2-970C4BE36784}"/>
          </ac:spMkLst>
        </pc:spChg>
      </pc:sldChg>
      <pc:sldChg chg="modSp mod">
        <pc:chgData name="Keith White" userId="46a6f1cb-d1dc-490b-a515-e15c4d4e28ea" providerId="ADAL" clId="{F599BA7A-8700-714B-9A72-09487EF6029E}" dt="2024-01-27T22:36:21.820" v="1938" actId="1035"/>
        <pc:sldMkLst>
          <pc:docMk/>
          <pc:sldMk cId="593517321" sldId="281"/>
        </pc:sldMkLst>
        <pc:graphicFrameChg chg="mod">
          <ac:chgData name="Keith White" userId="46a6f1cb-d1dc-490b-a515-e15c4d4e28ea" providerId="ADAL" clId="{F599BA7A-8700-714B-9A72-09487EF6029E}" dt="2024-01-27T22:36:21.820" v="1938" actId="1035"/>
          <ac:graphicFrameMkLst>
            <pc:docMk/>
            <pc:sldMk cId="593517321" sldId="281"/>
            <ac:graphicFrameMk id="4" creationId="{3DF611A5-DD1F-C8AF-4223-ADD47677AC66}"/>
          </ac:graphicFrameMkLst>
        </pc:graphicFrameChg>
      </pc:sldChg>
      <pc:sldChg chg="addSp delSp modSp mod">
        <pc:chgData name="Keith White" userId="46a6f1cb-d1dc-490b-a515-e15c4d4e28ea" providerId="ADAL" clId="{F599BA7A-8700-714B-9A72-09487EF6029E}" dt="2024-01-26T00:49:28.207" v="1577" actId="20577"/>
        <pc:sldMkLst>
          <pc:docMk/>
          <pc:sldMk cId="1384813267" sldId="283"/>
        </pc:sldMkLst>
        <pc:spChg chg="del mod">
          <ac:chgData name="Keith White" userId="46a6f1cb-d1dc-490b-a515-e15c4d4e28ea" providerId="ADAL" clId="{F599BA7A-8700-714B-9A72-09487EF6029E}" dt="2024-01-26T00:32:32.465" v="1217" actId="21"/>
          <ac:spMkLst>
            <pc:docMk/>
            <pc:sldMk cId="1384813267" sldId="283"/>
            <ac:spMk id="3" creationId="{59470DB6-93E0-E366-753A-8E976022853B}"/>
          </ac:spMkLst>
        </pc:spChg>
        <pc:spChg chg="add mod topLvl">
          <ac:chgData name="Keith White" userId="46a6f1cb-d1dc-490b-a515-e15c4d4e28ea" providerId="ADAL" clId="{F599BA7A-8700-714B-9A72-09487EF6029E}" dt="2024-01-26T00:36:55.959" v="1324" actId="164"/>
          <ac:spMkLst>
            <pc:docMk/>
            <pc:sldMk cId="1384813267" sldId="283"/>
            <ac:spMk id="4" creationId="{2617B044-6B4C-FD0B-D2E6-CC0B465B29B1}"/>
          </ac:spMkLst>
        </pc:spChg>
        <pc:spChg chg="add del mod">
          <ac:chgData name="Keith White" userId="46a6f1cb-d1dc-490b-a515-e15c4d4e28ea" providerId="ADAL" clId="{F599BA7A-8700-714B-9A72-09487EF6029E}" dt="2024-01-26T00:32:43.956" v="1233" actId="478"/>
          <ac:spMkLst>
            <pc:docMk/>
            <pc:sldMk cId="1384813267" sldId="283"/>
            <ac:spMk id="6" creationId="{8201EC91-191F-ECD7-7353-BED825CDCA35}"/>
          </ac:spMkLst>
        </pc:spChg>
        <pc:spChg chg="add mod">
          <ac:chgData name="Keith White" userId="46a6f1cb-d1dc-490b-a515-e15c4d4e28ea" providerId="ADAL" clId="{F599BA7A-8700-714B-9A72-09487EF6029E}" dt="2024-01-26T00:32:42.446" v="1232"/>
          <ac:spMkLst>
            <pc:docMk/>
            <pc:sldMk cId="1384813267" sldId="283"/>
            <ac:spMk id="7" creationId="{903D8E0C-B8C5-BF6D-2996-138A39482953}"/>
          </ac:spMkLst>
        </pc:spChg>
        <pc:spChg chg="add del mod topLvl">
          <ac:chgData name="Keith White" userId="46a6f1cb-d1dc-490b-a515-e15c4d4e28ea" providerId="ADAL" clId="{F599BA7A-8700-714B-9A72-09487EF6029E}" dt="2024-01-26T00:36:34.767" v="1321" actId="21"/>
          <ac:spMkLst>
            <pc:docMk/>
            <pc:sldMk cId="1384813267" sldId="283"/>
            <ac:spMk id="9" creationId="{A05D139D-DA56-A25E-0773-7EC2331DF8BA}"/>
          </ac:spMkLst>
        </pc:spChg>
        <pc:spChg chg="add mod">
          <ac:chgData name="Keith White" userId="46a6f1cb-d1dc-490b-a515-e15c4d4e28ea" providerId="ADAL" clId="{F599BA7A-8700-714B-9A72-09487EF6029E}" dt="2024-01-26T00:36:08.478" v="1317" actId="14100"/>
          <ac:spMkLst>
            <pc:docMk/>
            <pc:sldMk cId="1384813267" sldId="283"/>
            <ac:spMk id="10" creationId="{1A558302-9B9F-F0AE-BFB5-B9A87E3F4CE2}"/>
          </ac:spMkLst>
        </pc:spChg>
        <pc:spChg chg="add mod">
          <ac:chgData name="Keith White" userId="46a6f1cb-d1dc-490b-a515-e15c4d4e28ea" providerId="ADAL" clId="{F599BA7A-8700-714B-9A72-09487EF6029E}" dt="2024-01-26T00:35:48.465" v="1312" actId="164"/>
          <ac:spMkLst>
            <pc:docMk/>
            <pc:sldMk cId="1384813267" sldId="283"/>
            <ac:spMk id="13" creationId="{29F74FFD-06FF-17F9-34BA-AC269C9881D8}"/>
          </ac:spMkLst>
        </pc:spChg>
        <pc:spChg chg="add mod topLvl">
          <ac:chgData name="Keith White" userId="46a6f1cb-d1dc-490b-a515-e15c4d4e28ea" providerId="ADAL" clId="{F599BA7A-8700-714B-9A72-09487EF6029E}" dt="2024-01-26T00:47:43.265" v="1493" actId="1076"/>
          <ac:spMkLst>
            <pc:docMk/>
            <pc:sldMk cId="1384813267" sldId="283"/>
            <ac:spMk id="14" creationId="{0DBB2730-7C04-476A-12B8-04E39204E165}"/>
          </ac:spMkLst>
        </pc:spChg>
        <pc:spChg chg="add mod">
          <ac:chgData name="Keith White" userId="46a6f1cb-d1dc-490b-a515-e15c4d4e28ea" providerId="ADAL" clId="{F599BA7A-8700-714B-9A72-09487EF6029E}" dt="2024-01-26T00:36:55.959" v="1324" actId="164"/>
          <ac:spMkLst>
            <pc:docMk/>
            <pc:sldMk cId="1384813267" sldId="283"/>
            <ac:spMk id="16" creationId="{9E41C94F-ABC5-68C0-9169-445F8CDF93ED}"/>
          </ac:spMkLst>
        </pc:spChg>
        <pc:spChg chg="add mod topLvl">
          <ac:chgData name="Keith White" userId="46a6f1cb-d1dc-490b-a515-e15c4d4e28ea" providerId="ADAL" clId="{F599BA7A-8700-714B-9A72-09487EF6029E}" dt="2024-01-26T00:49:21.705" v="1558" actId="20577"/>
          <ac:spMkLst>
            <pc:docMk/>
            <pc:sldMk cId="1384813267" sldId="283"/>
            <ac:spMk id="45" creationId="{164818C6-BFBB-4B1E-4FAB-0A0192D0ADC0}"/>
          </ac:spMkLst>
        </pc:spChg>
        <pc:spChg chg="add mod">
          <ac:chgData name="Keith White" userId="46a6f1cb-d1dc-490b-a515-e15c4d4e28ea" providerId="ADAL" clId="{F599BA7A-8700-714B-9A72-09487EF6029E}" dt="2024-01-26T00:49:28.207" v="1577" actId="20577"/>
          <ac:spMkLst>
            <pc:docMk/>
            <pc:sldMk cId="1384813267" sldId="283"/>
            <ac:spMk id="51" creationId="{E8AAFCC2-65E1-DB5B-6E0C-064DE862FB25}"/>
          </ac:spMkLst>
        </pc:spChg>
        <pc:grpChg chg="add del mod">
          <ac:chgData name="Keith White" userId="46a6f1cb-d1dc-490b-a515-e15c4d4e28ea" providerId="ADAL" clId="{F599BA7A-8700-714B-9A72-09487EF6029E}" dt="2024-01-26T00:36:34.767" v="1321" actId="21"/>
          <ac:grpSpMkLst>
            <pc:docMk/>
            <pc:sldMk cId="1384813267" sldId="283"/>
            <ac:grpSpMk id="11" creationId="{3C00CE19-637D-7944-6582-2A8965486B5F}"/>
          </ac:grpSpMkLst>
        </pc:grpChg>
        <pc:grpChg chg="add mod">
          <ac:chgData name="Keith White" userId="46a6f1cb-d1dc-490b-a515-e15c4d4e28ea" providerId="ADAL" clId="{F599BA7A-8700-714B-9A72-09487EF6029E}" dt="2024-01-26T00:48:36.235" v="1521" actId="1076"/>
          <ac:grpSpMkLst>
            <pc:docMk/>
            <pc:sldMk cId="1384813267" sldId="283"/>
            <ac:grpSpMk id="15" creationId="{36255BA8-BF0D-0F2D-CD52-41E79B2026A2}"/>
          </ac:grpSpMkLst>
        </pc:grpChg>
        <pc:grpChg chg="add mod">
          <ac:chgData name="Keith White" userId="46a6f1cb-d1dc-490b-a515-e15c4d4e28ea" providerId="ADAL" clId="{F599BA7A-8700-714B-9A72-09487EF6029E}" dt="2024-01-26T00:48:42.886" v="1522" actId="1076"/>
          <ac:grpSpMkLst>
            <pc:docMk/>
            <pc:sldMk cId="1384813267" sldId="283"/>
            <ac:grpSpMk id="17" creationId="{CA000E0B-4106-5EE3-4013-46D8D7B32064}"/>
          </ac:grpSpMkLst>
        </pc:grpChg>
        <pc:grpChg chg="add mod topLvl">
          <ac:chgData name="Keith White" userId="46a6f1cb-d1dc-490b-a515-e15c4d4e28ea" providerId="ADAL" clId="{F599BA7A-8700-714B-9A72-09487EF6029E}" dt="2024-01-26T00:47:43.265" v="1493" actId="1076"/>
          <ac:grpSpMkLst>
            <pc:docMk/>
            <pc:sldMk cId="1384813267" sldId="283"/>
            <ac:grpSpMk id="33" creationId="{FB3D468B-0A6B-D1C6-54E0-9832F1670C4E}"/>
          </ac:grpSpMkLst>
        </pc:grpChg>
        <pc:grpChg chg="add del mod topLvl">
          <ac:chgData name="Keith White" userId="46a6f1cb-d1dc-490b-a515-e15c4d4e28ea" providerId="ADAL" clId="{F599BA7A-8700-714B-9A72-09487EF6029E}" dt="2024-01-26T00:46:09.870" v="1475" actId="165"/>
          <ac:grpSpMkLst>
            <pc:docMk/>
            <pc:sldMk cId="1384813267" sldId="283"/>
            <ac:grpSpMk id="46" creationId="{A81AD90F-8CB4-B3DC-4BA4-C3ADC54DA4A5}"/>
          </ac:grpSpMkLst>
        </pc:grpChg>
        <pc:grpChg chg="add del mod">
          <ac:chgData name="Keith White" userId="46a6f1cb-d1dc-490b-a515-e15c4d4e28ea" providerId="ADAL" clId="{F599BA7A-8700-714B-9A72-09487EF6029E}" dt="2024-01-26T00:45:59.338" v="1474" actId="165"/>
          <ac:grpSpMkLst>
            <pc:docMk/>
            <pc:sldMk cId="1384813267" sldId="283"/>
            <ac:grpSpMk id="47" creationId="{C53B7E7D-788D-69F5-E4DF-78DBE0FDA3CD}"/>
          </ac:grpSpMkLst>
        </pc:grpChg>
        <pc:grpChg chg="add mod">
          <ac:chgData name="Keith White" userId="46a6f1cb-d1dc-490b-a515-e15c4d4e28ea" providerId="ADAL" clId="{F599BA7A-8700-714B-9A72-09487EF6029E}" dt="2024-01-26T00:47:43.265" v="1493" actId="1076"/>
          <ac:grpSpMkLst>
            <pc:docMk/>
            <pc:sldMk cId="1384813267" sldId="283"/>
            <ac:grpSpMk id="49" creationId="{FE137AB8-43E9-D91B-A948-4B9BFECB6198}"/>
          </ac:grpSpMkLst>
        </pc:grpChg>
        <pc:grpChg chg="add mod">
          <ac:chgData name="Keith White" userId="46a6f1cb-d1dc-490b-a515-e15c4d4e28ea" providerId="ADAL" clId="{F599BA7A-8700-714B-9A72-09487EF6029E}" dt="2024-01-26T00:47:43.265" v="1493" actId="1076"/>
          <ac:grpSpMkLst>
            <pc:docMk/>
            <pc:sldMk cId="1384813267" sldId="283"/>
            <ac:grpSpMk id="50" creationId="{B59D9ABF-43CE-E628-FC22-61E2F6DBF1E6}"/>
          </ac:grpSpMkLst>
        </pc:grpChg>
        <pc:picChg chg="add mod topLvl">
          <ac:chgData name="Keith White" userId="46a6f1cb-d1dc-490b-a515-e15c4d4e28ea" providerId="ADAL" clId="{F599BA7A-8700-714B-9A72-09487EF6029E}" dt="2024-01-26T00:47:43.265" v="1493" actId="1076"/>
          <ac:picMkLst>
            <pc:docMk/>
            <pc:sldMk cId="1384813267" sldId="283"/>
            <ac:picMk id="18" creationId="{EC698D59-7E1F-B027-0780-0F171B327DCF}"/>
          </ac:picMkLst>
        </pc:picChg>
        <pc:picChg chg="add mod topLvl">
          <ac:chgData name="Keith White" userId="46a6f1cb-d1dc-490b-a515-e15c4d4e28ea" providerId="ADAL" clId="{F599BA7A-8700-714B-9A72-09487EF6029E}" dt="2024-01-26T00:47:43.265" v="1493" actId="1076"/>
          <ac:picMkLst>
            <pc:docMk/>
            <pc:sldMk cId="1384813267" sldId="283"/>
            <ac:picMk id="19" creationId="{0EC75CAE-3761-BFED-2CC2-3BF39BB1976B}"/>
          </ac:picMkLst>
        </pc:picChg>
        <pc:picChg chg="add mod">
          <ac:chgData name="Keith White" userId="46a6f1cb-d1dc-490b-a515-e15c4d4e28ea" providerId="ADAL" clId="{F599BA7A-8700-714B-9A72-09487EF6029E}" dt="2024-01-26T00:40:57.836" v="1371"/>
          <ac:picMkLst>
            <pc:docMk/>
            <pc:sldMk cId="1384813267" sldId="283"/>
            <ac:picMk id="26" creationId="{38D92A59-4628-8C35-D780-620B77082398}"/>
          </ac:picMkLst>
        </pc:picChg>
        <pc:picChg chg="add mod">
          <ac:chgData name="Keith White" userId="46a6f1cb-d1dc-490b-a515-e15c4d4e28ea" providerId="ADAL" clId="{F599BA7A-8700-714B-9A72-09487EF6029E}" dt="2024-01-26T00:40:58.406" v="1372"/>
          <ac:picMkLst>
            <pc:docMk/>
            <pc:sldMk cId="1384813267" sldId="283"/>
            <ac:picMk id="27" creationId="{BB379C0E-EB09-727F-E6D7-DF41DFC8DFFE}"/>
          </ac:picMkLst>
        </pc:picChg>
        <pc:picChg chg="add mod">
          <ac:chgData name="Keith White" userId="46a6f1cb-d1dc-490b-a515-e15c4d4e28ea" providerId="ADAL" clId="{F599BA7A-8700-714B-9A72-09487EF6029E}" dt="2024-01-26T00:40:58.835" v="1373"/>
          <ac:picMkLst>
            <pc:docMk/>
            <pc:sldMk cId="1384813267" sldId="283"/>
            <ac:picMk id="28" creationId="{1F19330A-67EF-17DB-2244-AC95F5B66828}"/>
          </ac:picMkLst>
        </pc:picChg>
        <pc:picChg chg="add mod">
          <ac:chgData name="Keith White" userId="46a6f1cb-d1dc-490b-a515-e15c4d4e28ea" providerId="ADAL" clId="{F599BA7A-8700-714B-9A72-09487EF6029E}" dt="2024-01-26T00:41:02.379" v="1374"/>
          <ac:picMkLst>
            <pc:docMk/>
            <pc:sldMk cId="1384813267" sldId="283"/>
            <ac:picMk id="29" creationId="{F962EA74-3BAE-348B-16F1-41F9AA83D5E9}"/>
          </ac:picMkLst>
        </pc:picChg>
        <pc:picChg chg="add mod">
          <ac:chgData name="Keith White" userId="46a6f1cb-d1dc-490b-a515-e15c4d4e28ea" providerId="ADAL" clId="{F599BA7A-8700-714B-9A72-09487EF6029E}" dt="2024-01-26T00:47:43.265" v="1493" actId="1076"/>
          <ac:picMkLst>
            <pc:docMk/>
            <pc:sldMk cId="1384813267" sldId="283"/>
            <ac:picMk id="30" creationId="{5EA55824-45C4-D371-B60B-B48D679A0EC8}"/>
          </ac:picMkLst>
        </pc:picChg>
        <pc:picChg chg="add mod">
          <ac:chgData name="Keith White" userId="46a6f1cb-d1dc-490b-a515-e15c4d4e28ea" providerId="ADAL" clId="{F599BA7A-8700-714B-9A72-09487EF6029E}" dt="2024-01-26T00:47:43.265" v="1493" actId="1076"/>
          <ac:picMkLst>
            <pc:docMk/>
            <pc:sldMk cId="1384813267" sldId="283"/>
            <ac:picMk id="31" creationId="{DA82BECC-6203-0A9A-AAB8-F4B6995139E1}"/>
          </ac:picMkLst>
        </pc:picChg>
        <pc:picChg chg="add mod">
          <ac:chgData name="Keith White" userId="46a6f1cb-d1dc-490b-a515-e15c4d4e28ea" providerId="ADAL" clId="{F599BA7A-8700-714B-9A72-09487EF6029E}" dt="2024-01-26T00:47:43.265" v="1493" actId="1076"/>
          <ac:picMkLst>
            <pc:docMk/>
            <pc:sldMk cId="1384813267" sldId="283"/>
            <ac:picMk id="32" creationId="{BDE2D61D-B03E-9BF1-406F-832C08A8C9B0}"/>
          </ac:picMkLst>
        </pc:picChg>
        <pc:picChg chg="add mod">
          <ac:chgData name="Keith White" userId="46a6f1cb-d1dc-490b-a515-e15c4d4e28ea" providerId="ADAL" clId="{F599BA7A-8700-714B-9A72-09487EF6029E}" dt="2024-01-26T00:31:32.758" v="1177" actId="1076"/>
          <ac:picMkLst>
            <pc:docMk/>
            <pc:sldMk cId="1384813267" sldId="283"/>
            <ac:picMk id="4098" creationId="{0ADB1E3A-B301-9E02-BFB9-544E786A2EAF}"/>
          </ac:picMkLst>
        </pc:picChg>
        <pc:picChg chg="add mod topLvl">
          <ac:chgData name="Keith White" userId="46a6f1cb-d1dc-490b-a515-e15c4d4e28ea" providerId="ADAL" clId="{F599BA7A-8700-714B-9A72-09487EF6029E}" dt="2024-01-26T00:47:43.265" v="1493" actId="1076"/>
          <ac:picMkLst>
            <pc:docMk/>
            <pc:sldMk cId="1384813267" sldId="283"/>
            <ac:picMk id="4100" creationId="{79E377EC-4A75-3333-ACCB-2E2B27EEDC21}"/>
          </ac:picMkLst>
        </pc:picChg>
        <pc:picChg chg="add mod topLvl">
          <ac:chgData name="Keith White" userId="46a6f1cb-d1dc-490b-a515-e15c4d4e28ea" providerId="ADAL" clId="{F599BA7A-8700-714B-9A72-09487EF6029E}" dt="2024-01-26T00:47:43.265" v="1493" actId="1076"/>
          <ac:picMkLst>
            <pc:docMk/>
            <pc:sldMk cId="1384813267" sldId="283"/>
            <ac:picMk id="4102" creationId="{EB580E27-A79B-AB40-EC17-36AAB0858C18}"/>
          </ac:picMkLst>
        </pc:picChg>
        <pc:picChg chg="add mod topLvl">
          <ac:chgData name="Keith White" userId="46a6f1cb-d1dc-490b-a515-e15c4d4e28ea" providerId="ADAL" clId="{F599BA7A-8700-714B-9A72-09487EF6029E}" dt="2024-01-26T00:47:43.265" v="1493" actId="1076"/>
          <ac:picMkLst>
            <pc:docMk/>
            <pc:sldMk cId="1384813267" sldId="283"/>
            <ac:picMk id="4104" creationId="{72A3956F-3CAA-C9E4-C493-5CA4123031CE}"/>
          </ac:picMkLst>
        </pc:picChg>
        <pc:picChg chg="add mod topLvl">
          <ac:chgData name="Keith White" userId="46a6f1cb-d1dc-490b-a515-e15c4d4e28ea" providerId="ADAL" clId="{F599BA7A-8700-714B-9A72-09487EF6029E}" dt="2024-01-26T00:47:43.265" v="1493" actId="1076"/>
          <ac:picMkLst>
            <pc:docMk/>
            <pc:sldMk cId="1384813267" sldId="283"/>
            <ac:picMk id="4106" creationId="{D6D8FB04-E0D6-F771-99EF-DC82CEFEB663}"/>
          </ac:picMkLst>
        </pc:picChg>
        <pc:cxnChg chg="add mod">
          <ac:chgData name="Keith White" userId="46a6f1cb-d1dc-490b-a515-e15c4d4e28ea" providerId="ADAL" clId="{F599BA7A-8700-714B-9A72-09487EF6029E}" dt="2024-01-26T00:40:10.500" v="1353" actId="11529"/>
          <ac:cxnSpMkLst>
            <pc:docMk/>
            <pc:sldMk cId="1384813267" sldId="283"/>
            <ac:cxnSpMk id="21" creationId="{1D4CA979-162B-CE8A-AD66-9869E6C0065D}"/>
          </ac:cxnSpMkLst>
        </pc:cxnChg>
        <pc:cxnChg chg="add del mod">
          <ac:chgData name="Keith White" userId="46a6f1cb-d1dc-490b-a515-e15c4d4e28ea" providerId="ADAL" clId="{F599BA7A-8700-714B-9A72-09487EF6029E}" dt="2024-01-26T00:45:14.193" v="1460" actId="478"/>
          <ac:cxnSpMkLst>
            <pc:docMk/>
            <pc:sldMk cId="1384813267" sldId="283"/>
            <ac:cxnSpMk id="23" creationId="{CBE35E83-DC10-3ECE-3DC0-9C773BCCC94C}"/>
          </ac:cxnSpMkLst>
        </pc:cxnChg>
        <pc:cxnChg chg="add del mod">
          <ac:chgData name="Keith White" userId="46a6f1cb-d1dc-490b-a515-e15c4d4e28ea" providerId="ADAL" clId="{F599BA7A-8700-714B-9A72-09487EF6029E}" dt="2024-01-26T00:41:36.471" v="1386" actId="478"/>
          <ac:cxnSpMkLst>
            <pc:docMk/>
            <pc:sldMk cId="1384813267" sldId="283"/>
            <ac:cxnSpMk id="35" creationId="{EB6C7E94-17FC-B3FA-24E8-E038DFD4CB1E}"/>
          </ac:cxnSpMkLst>
        </pc:cxnChg>
        <pc:cxnChg chg="add mod topLvl">
          <ac:chgData name="Keith White" userId="46a6f1cb-d1dc-490b-a515-e15c4d4e28ea" providerId="ADAL" clId="{F599BA7A-8700-714B-9A72-09487EF6029E}" dt="2024-01-26T00:47:43.265" v="1493" actId="1076"/>
          <ac:cxnSpMkLst>
            <pc:docMk/>
            <pc:sldMk cId="1384813267" sldId="283"/>
            <ac:cxnSpMk id="37" creationId="{D8D3DAF1-5BF2-BBA3-CE85-C86658D4DBE6}"/>
          </ac:cxnSpMkLst>
        </pc:cxnChg>
        <pc:cxnChg chg="add mod topLvl">
          <ac:chgData name="Keith White" userId="46a6f1cb-d1dc-490b-a515-e15c4d4e28ea" providerId="ADAL" clId="{F599BA7A-8700-714B-9A72-09487EF6029E}" dt="2024-01-26T00:47:43.265" v="1493" actId="1076"/>
          <ac:cxnSpMkLst>
            <pc:docMk/>
            <pc:sldMk cId="1384813267" sldId="283"/>
            <ac:cxnSpMk id="39" creationId="{9D734B0C-29AC-BE22-D6B6-F00C025AE6C6}"/>
          </ac:cxnSpMkLst>
        </pc:cxnChg>
        <pc:cxnChg chg="add mod topLvl">
          <ac:chgData name="Keith White" userId="46a6f1cb-d1dc-490b-a515-e15c4d4e28ea" providerId="ADAL" clId="{F599BA7A-8700-714B-9A72-09487EF6029E}" dt="2024-01-26T00:47:43.265" v="1493" actId="1076"/>
          <ac:cxnSpMkLst>
            <pc:docMk/>
            <pc:sldMk cId="1384813267" sldId="283"/>
            <ac:cxnSpMk id="42" creationId="{F969E66F-1DBA-C143-CB64-138DE3DF30C5}"/>
          </ac:cxnSpMkLst>
        </pc:cxnChg>
        <pc:cxnChg chg="add mod topLvl">
          <ac:chgData name="Keith White" userId="46a6f1cb-d1dc-490b-a515-e15c4d4e28ea" providerId="ADAL" clId="{F599BA7A-8700-714B-9A72-09487EF6029E}" dt="2024-01-26T00:47:43.265" v="1493" actId="1076"/>
          <ac:cxnSpMkLst>
            <pc:docMk/>
            <pc:sldMk cId="1384813267" sldId="283"/>
            <ac:cxnSpMk id="43" creationId="{75F765E3-0583-DC34-BE4C-15B1A10B1F10}"/>
          </ac:cxnSpMkLst>
        </pc:cxnChg>
        <pc:cxnChg chg="add mod topLvl">
          <ac:chgData name="Keith White" userId="46a6f1cb-d1dc-490b-a515-e15c4d4e28ea" providerId="ADAL" clId="{F599BA7A-8700-714B-9A72-09487EF6029E}" dt="2024-01-26T00:47:43.265" v="1493" actId="1076"/>
          <ac:cxnSpMkLst>
            <pc:docMk/>
            <pc:sldMk cId="1384813267" sldId="283"/>
            <ac:cxnSpMk id="44" creationId="{348749CD-FA3D-C12A-58B6-7A182E06B250}"/>
          </ac:cxnSpMkLst>
        </pc:cxnChg>
        <pc:cxnChg chg="add mod">
          <ac:chgData name="Keith White" userId="46a6f1cb-d1dc-490b-a515-e15c4d4e28ea" providerId="ADAL" clId="{F599BA7A-8700-714B-9A72-09487EF6029E}" dt="2024-01-26T00:47:43.265" v="1493" actId="1076"/>
          <ac:cxnSpMkLst>
            <pc:docMk/>
            <pc:sldMk cId="1384813267" sldId="283"/>
            <ac:cxnSpMk id="48" creationId="{4C2DF400-D196-9E46-7A71-F47CCADA4CD2}"/>
          </ac:cxnSpMkLst>
        </pc:cxnChg>
      </pc:sldChg>
      <pc:sldChg chg="mod ord modShow">
        <pc:chgData name="Keith White" userId="46a6f1cb-d1dc-490b-a515-e15c4d4e28ea" providerId="ADAL" clId="{F599BA7A-8700-714B-9A72-09487EF6029E}" dt="2024-01-27T20:43:54.431" v="1937" actId="729"/>
        <pc:sldMkLst>
          <pc:docMk/>
          <pc:sldMk cId="3349486506" sldId="285"/>
        </pc:sldMkLst>
      </pc:sldChg>
      <pc:sldChg chg="mod ord modShow">
        <pc:chgData name="Keith White" userId="46a6f1cb-d1dc-490b-a515-e15c4d4e28ea" providerId="ADAL" clId="{F599BA7A-8700-714B-9A72-09487EF6029E}" dt="2024-01-27T20:43:54.431" v="1937" actId="729"/>
        <pc:sldMkLst>
          <pc:docMk/>
          <pc:sldMk cId="472245052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1C4AD-AB95-5E45-85BE-949B5E634710}" type="datetimeFigureOut">
              <a:t>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23035-06F7-D048-A8F4-EE0527EA09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1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23035-06F7-D048-A8F4-EE0527EA095D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6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23035-06F7-D048-A8F4-EE0527EA095D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 I care?: Bash is widely used at beamlines, and is useful on your own personal machine for help with coding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23035-06F7-D048-A8F4-EE0527EA09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1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23035-06F7-D048-A8F4-EE0527EA09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5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snow, sky, nature&#10;&#10;Description automatically generated">
            <a:extLst>
              <a:ext uri="{FF2B5EF4-FFF2-40B4-BE49-F238E27FC236}">
                <a16:creationId xmlns:a16="http://schemas.microsoft.com/office/drawing/2014/main" id="{BB1C29CD-FC73-49CA-8EFC-B64092072A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9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9C2C59-4DF7-435C-8B3C-B0A42D5FE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02" y="136525"/>
            <a:ext cx="9144000" cy="2387600"/>
          </a:xfrm>
        </p:spPr>
        <p:txBody>
          <a:bodyPr anchor="t"/>
          <a:lstStyle>
            <a:lvl1pPr algn="l">
              <a:defRPr sz="6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08BC7-B579-4386-9967-2A4953F6F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702" y="2822625"/>
            <a:ext cx="9144000" cy="1655762"/>
          </a:xfrm>
        </p:spPr>
        <p:txBody>
          <a:bodyPr/>
          <a:lstStyle>
            <a:lvl1pPr marL="0" indent="0" algn="l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637CA-4B1B-47F0-AE77-AB810C63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A69F3-A5B6-4F03-B3B7-A8ACEF11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CB830A-6601-4417-B3E2-C14141B67891}"/>
              </a:ext>
            </a:extLst>
          </p:cNvPr>
          <p:cNvSpPr/>
          <p:nvPr/>
        </p:nvSpPr>
        <p:spPr>
          <a:xfrm>
            <a:off x="0" y="5909912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64C61EE-7094-42ED-9856-CDD9128119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7AD50B5-CD7F-41F4-9BFD-EF15C18FB9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553"/>
            <a:ext cx="1345695" cy="9787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F505E-6C8D-4C03-8BF2-78B4EFFA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98296" y="616444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82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24F5-B1C4-472C-A9D5-983B785F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CD6E9-B5DF-4ADE-B0E5-FD2106938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740F2-799A-436E-8C43-E51A1A31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4035A-4A02-4EC8-9277-2B555B47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836401-765F-4D33-8CCA-D1C6957BC7F5}"/>
              </a:ext>
            </a:extLst>
          </p:cNvPr>
          <p:cNvSpPr/>
          <p:nvPr/>
        </p:nvSpPr>
        <p:spPr>
          <a:xfrm>
            <a:off x="0" y="5919442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55A8EDB-7A4D-4ECF-AEF4-6EDD82D054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13B886C3-B00A-4DFB-B561-30278411D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736"/>
            <a:ext cx="1345695" cy="9787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F5C14-1F4B-45CC-95DA-9CA6E632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7448" y="61722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350AAD-80C8-48C1-8F23-A202B4061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ED4BD-6379-427F-BC5B-33F80D8D4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5E95B-553E-44DF-9E6A-C80D4758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607A4-13E8-46A5-86B3-64724985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9DA23-2845-4C5F-B62B-2A5646646EFD}"/>
              </a:ext>
            </a:extLst>
          </p:cNvPr>
          <p:cNvSpPr/>
          <p:nvPr/>
        </p:nvSpPr>
        <p:spPr>
          <a:xfrm>
            <a:off x="0" y="5919442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2AD12D7-33E5-47FD-8BDA-9702FFB523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02BCF4C0-2914-4414-8F0D-531E59018A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736"/>
            <a:ext cx="1345695" cy="9787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17698-205C-4ED2-AFCF-DAA0B244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7448" y="61722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4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6523-601D-429F-96A1-9A01AA0D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66C5-CC47-4189-9AA3-817A227B8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001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323F6-EE31-4189-A229-3FCD261A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87EB4-BBC9-42DA-AC86-6E00BE2F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3F6EBE-43D0-4DCF-B77B-A58AD6EC800A}"/>
              </a:ext>
            </a:extLst>
          </p:cNvPr>
          <p:cNvSpPr/>
          <p:nvPr/>
        </p:nvSpPr>
        <p:spPr>
          <a:xfrm>
            <a:off x="0" y="5961974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219B87F-4C60-4A15-8498-7E25FF17CF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1298C03B-225A-4BF8-9D6B-20CABA3529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736"/>
            <a:ext cx="1345695" cy="9787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991A9-62B0-4D82-8294-96411EC1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73787"/>
            <a:ext cx="2743200" cy="365125"/>
          </a:xfrm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3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, sky, nature, hill&#10;&#10;Description automatically generated">
            <a:extLst>
              <a:ext uri="{FF2B5EF4-FFF2-40B4-BE49-F238E27FC236}">
                <a16:creationId xmlns:a16="http://schemas.microsoft.com/office/drawing/2014/main" id="{BCDAB9C4-EDAF-4618-B5D4-6AA7B69DA7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50" y="0"/>
            <a:ext cx="12192000" cy="5893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099BD-9599-40BE-9A59-32B3188D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049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F883A-3C8E-4CC4-BE0C-D4AB7ACFA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846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8F52B-76E2-4DB7-BB42-8590333AF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88CD-5BBB-4D6E-8C5B-337E8494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1F8C1-BDC6-4767-9048-B042577DCE8E}"/>
              </a:ext>
            </a:extLst>
          </p:cNvPr>
          <p:cNvSpPr/>
          <p:nvPr/>
        </p:nvSpPr>
        <p:spPr>
          <a:xfrm>
            <a:off x="-6350" y="5897659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5E41C92-A7A0-413C-A36F-ECEDBC51F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7557A3A-A8BF-4EFD-B102-BF8F635A72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736"/>
            <a:ext cx="1345695" cy="9787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34265-EBAC-4781-9BFA-10D27055B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7448" y="6172200"/>
            <a:ext cx="2743200" cy="365125"/>
          </a:xfrm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8640-265D-44D7-B671-8B5364DC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F4104-3B0C-4B7E-89F9-DF51018DC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47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DD007-1F20-4050-B3E1-D69008A25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60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E2DC0-F687-4E07-89E7-21068F81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EB0DD-B7EB-41D8-99F9-A710E425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934F63-6BD1-437B-9BA1-6A7381892FD3}"/>
              </a:ext>
            </a:extLst>
          </p:cNvPr>
          <p:cNvSpPr/>
          <p:nvPr/>
        </p:nvSpPr>
        <p:spPr>
          <a:xfrm>
            <a:off x="-4409" y="5919442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454A4B7-23A4-4E0C-A741-3614786A6F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1F807DA3-DE44-4523-8B45-CEC3613162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736"/>
            <a:ext cx="1345695" cy="97879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77D07-ED7F-4449-B794-52BE8E1A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722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8424-6135-47F9-926E-92717C0D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D4C-D27C-4B25-A4FF-6D2BAAC67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BD937-D3F8-478E-AE91-D88C8634B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CAEC4-BD3B-4491-8783-9DC02BC0F0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83320-F375-4905-9BF3-F2F1735E7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90BB34-E748-405C-ACFD-F51E98733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9173C6-44CD-4BDA-AD56-B594F9CD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8B9834-7DE9-4F43-A93D-3F3CF2B587BC}"/>
              </a:ext>
            </a:extLst>
          </p:cNvPr>
          <p:cNvSpPr/>
          <p:nvPr/>
        </p:nvSpPr>
        <p:spPr>
          <a:xfrm>
            <a:off x="-4409" y="5909578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73F88F6-B66F-4F20-8ED3-AED5DD6539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F2FCE6A-B279-4B66-87E4-B685161F3D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736"/>
            <a:ext cx="1345695" cy="97879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99878A-5CEE-426A-8F9D-53CC4ECA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722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5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EE95-2581-4E02-8FB5-E4FCBBF7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475BA-DEE0-4E63-96EA-2FB59B2A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F9A39-9AA9-4BD0-8401-3A15519A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C00A92-252F-4B70-9BB9-83AC53EDEE1F}"/>
              </a:ext>
            </a:extLst>
          </p:cNvPr>
          <p:cNvSpPr/>
          <p:nvPr/>
        </p:nvSpPr>
        <p:spPr>
          <a:xfrm>
            <a:off x="0" y="5919442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C3764D-6AD6-4FE3-A7D7-11AB5F5A0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D2179F9-B111-46FD-A4F7-D611F4DE1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736"/>
            <a:ext cx="1345695" cy="9787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5B431-1840-4937-83FE-D901DE4F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722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6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49571A-E084-4DFE-9C61-DC38C9F9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0EB14-2B38-43E0-99B6-3F5A1062C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7F2F9-6D16-4911-9B20-9AAA94DF9B9C}"/>
              </a:ext>
            </a:extLst>
          </p:cNvPr>
          <p:cNvSpPr/>
          <p:nvPr/>
        </p:nvSpPr>
        <p:spPr>
          <a:xfrm>
            <a:off x="0" y="5919442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BE60471-F913-4202-AFB7-9DD00A8B57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9AB7418B-C375-4101-BC4F-2A8D4A762D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736"/>
            <a:ext cx="1345695" cy="9787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CA51D-AEB9-46E0-8EF7-EAADD300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722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6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5F230-91F7-4D69-A8C8-8A1AE65D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D39D-846D-4F4C-AED0-6606B5A29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8CAE6-700D-491E-B11D-FED767346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81462-05F0-4239-8C42-A6E8CDFF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B42EC-2E0C-44B5-A5E2-BE5A52CB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2B805-6488-4D48-B8F0-733F8192EAB6}"/>
              </a:ext>
            </a:extLst>
          </p:cNvPr>
          <p:cNvSpPr/>
          <p:nvPr/>
        </p:nvSpPr>
        <p:spPr>
          <a:xfrm>
            <a:off x="0" y="5919442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27F0D14-591D-4BE0-A169-430D07E5E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9F86C78-BC45-4E9F-A621-83ED4C63E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736"/>
            <a:ext cx="1345695" cy="97879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1BD49-086B-49B0-9ABA-2F2A971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722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76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4AE32-44DD-4472-82A7-696B4E4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C0AE9-2CE4-42C5-81F5-76521CF91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D36CF-B570-4CC6-A9E9-8C4F47CDF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0921B-DFB9-441E-BB14-21621FD0A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E5EB1-4479-4260-A5E2-77006D23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CD761-A082-480C-BC52-734384227793}"/>
              </a:ext>
            </a:extLst>
          </p:cNvPr>
          <p:cNvSpPr/>
          <p:nvPr/>
        </p:nvSpPr>
        <p:spPr>
          <a:xfrm>
            <a:off x="0" y="5919442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74111A3-D6E8-4D64-A53B-55737474E0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12B9A4E2-5550-4778-A605-80E45EC924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736"/>
            <a:ext cx="1345695" cy="97879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D628C-B16E-448A-BD8C-C45D3E4E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7448" y="61722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2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645DD0-0DF8-4312-930A-19A646CD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E9CB5-8866-46C7-8C88-8896F23C4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1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85528-9F71-4A2F-B868-DB5F7EF0D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932AE8-9AB5-3943-ACD0-375B093D5686}" type="datetimeFigureOut"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B13ED-5447-4F5C-B9B4-44CE0DB64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A65E1-86D4-4BF7-BF5D-5D30FCF79928}"/>
              </a:ext>
            </a:extLst>
          </p:cNvPr>
          <p:cNvSpPr/>
          <p:nvPr/>
        </p:nvSpPr>
        <p:spPr>
          <a:xfrm>
            <a:off x="0" y="5919442"/>
            <a:ext cx="12192000" cy="94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8835EC6-4E47-4D04-8626-AC4D53EDCFA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8" y="6195736"/>
            <a:ext cx="2597555" cy="37643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E671A59-A079-4291-BC16-08FEC6A919C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896" y="5888736"/>
            <a:ext cx="1345695" cy="9787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CBAF-787F-45B4-9E98-C36BEA9A5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7448" y="61722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CC28B4-BCDF-E144-8329-4679B85DE0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8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hyperlink" Target="https://code.visualstudi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FBA0-2AA2-738F-3825-08FD6A2FC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464" y="1041400"/>
            <a:ext cx="10810168" cy="1948935"/>
          </a:xfrm>
        </p:spPr>
        <p:txBody>
          <a:bodyPr anchor="ctr"/>
          <a:lstStyle/>
          <a:p>
            <a:pPr algn="ctr"/>
            <a:r>
              <a:rPr lang="en-US">
                <a:latin typeface="Arial"/>
                <a:cs typeface="Arial"/>
              </a:rPr>
              <a:t>Data Management 101(102)</a:t>
            </a:r>
            <a:endParaRPr lang="en-US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C09E4-B001-81E1-176F-13585E2E9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0335" y="3113902"/>
            <a:ext cx="6736426" cy="630195"/>
          </a:xfrm>
        </p:spPr>
        <p:txBody>
          <a:bodyPr anchor="ctr"/>
          <a:lstStyle/>
          <a:p>
            <a:pPr algn="ctr"/>
            <a:r>
              <a:rPr lang="en-US">
                <a:latin typeface="Arial"/>
                <a:cs typeface="Arial"/>
              </a:rPr>
              <a:t>Keith White and Andrew Levin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31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F7971-E874-7DC3-ED33-DE016FF13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98B308-2F05-2786-0437-6FE9EB52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658" y="0"/>
            <a:ext cx="6121900" cy="30570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88D8CF2-3C67-C421-62DD-FFE3B6F6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JupyterLab and JupyterHub</a:t>
            </a:r>
            <a:endParaRPr lang="en-US" sz="36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F4BDEB-F22D-F9EF-C5D6-8B0995940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78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2000" b="1" i="0">
                <a:effectLst/>
              </a:rPr>
              <a:t>What is Jupyter?</a:t>
            </a:r>
            <a:r>
              <a:rPr lang="en-US" sz="1800" b="1" i="0">
                <a:effectLst/>
              </a:rPr>
              <a:t>:</a:t>
            </a:r>
            <a:r>
              <a:rPr lang="en-US" sz="1800" i="0">
                <a:effectLst/>
              </a:rPr>
              <a:t> A non-profit, open-source project designed </a:t>
            </a:r>
            <a:br>
              <a:rPr lang="en-US" sz="1800" i="0">
                <a:effectLst/>
              </a:rPr>
            </a:br>
            <a:r>
              <a:rPr lang="en-US" sz="1800" i="0">
                <a:effectLst/>
              </a:rPr>
              <a:t>for interactive data science and scientific computing across all </a:t>
            </a:r>
            <a:br>
              <a:rPr lang="en-US" sz="1800" i="0">
                <a:effectLst/>
              </a:rPr>
            </a:br>
            <a:r>
              <a:rPr lang="en-US" sz="1800" i="0">
                <a:effectLst/>
              </a:rPr>
              <a:t>programming languages (we use Python):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b="1" i="0">
                <a:effectLst/>
              </a:rPr>
              <a:t>IPython: </a:t>
            </a:r>
            <a:r>
              <a:rPr lang="en-US" sz="1800" i="0">
                <a:effectLst/>
              </a:rPr>
              <a:t>A powerful interactive shell with many additional tools for data science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b="1" i="0">
                <a:effectLst/>
              </a:rPr>
              <a:t>Jupyter Notebook: </a:t>
            </a:r>
            <a:r>
              <a:rPr lang="en-US" sz="1800" i="0">
                <a:effectLst/>
              </a:rPr>
              <a:t>The most common filetype to work with in Jupyter, interactively run code and save both the input and output. Create and use notebooks for workflows, education, etc.</a:t>
            </a:r>
            <a:endParaRPr lang="en-US" sz="1800" b="1" i="0">
              <a:effectLst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b="1"/>
              <a:t>JupyterLab: </a:t>
            </a:r>
            <a:r>
              <a:rPr lang="en-US" sz="1800"/>
              <a:t>A newer web-based development environment that lets you work with notebooks, manage files, use bash, and more. A more flexible and useful way to use Jupyter.</a:t>
            </a:r>
            <a:endParaRPr lang="en-US" sz="1800" b="1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b="1" i="0">
                <a:effectLst/>
              </a:rPr>
              <a:t>JupyterHub*: </a:t>
            </a:r>
            <a:r>
              <a:rPr lang="en-US" sz="1800" i="0">
                <a:effectLst/>
              </a:rPr>
              <a:t>JupyterLab, but hosted remotely. BNL NSLSII JupyterHub is available to all users for powerful remote computing. Knowing how to use tar, rclone, and conda is helpful. </a:t>
            </a:r>
            <a:endParaRPr lang="en-US" sz="1800" b="1" i="0">
              <a:effectLst/>
            </a:endParaRPr>
          </a:p>
          <a:p>
            <a:pPr marL="0" indent="0" algn="l">
              <a:lnSpc>
                <a:spcPct val="110000"/>
              </a:lnSpc>
              <a:spcAft>
                <a:spcPts val="600"/>
              </a:spcAft>
              <a:buNone/>
            </a:pPr>
            <a:endParaRPr lang="en-US" sz="1800" b="0" i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460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0849-2EC6-AACA-7B5A-8765BBD52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634F-B7F6-EACC-6E73-4E06350EB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308" y="1808400"/>
            <a:ext cx="9547747" cy="150288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/>
              <a:t>What is Conda?: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/>
              <a:t>Open-source package management and environment management system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/>
              <a:t>Simplifies installation and management of software dependencies and environments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/>
              <a:t>Ideal for complex data science projects with specific version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10AF1-DEFD-3028-D330-62DC557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068" y="103591"/>
            <a:ext cx="3651331" cy="1138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F71E4-953D-AAD2-95FA-76F4604EDFD4}"/>
              </a:ext>
            </a:extLst>
          </p:cNvPr>
          <p:cNvSpPr txBox="1"/>
          <p:nvPr/>
        </p:nvSpPr>
        <p:spPr>
          <a:xfrm>
            <a:off x="415119" y="3429000"/>
            <a:ext cx="61073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Installation: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Install with: miniconda installer (recommended), anaconda installer (pre-installs many GB of packages, but you get a GUI), or homebrew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After installing, run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“conda init [shell]”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 add conda to your local shell of choice (bash, zshell, powershell, etc)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BF7D6-A794-3F5B-D309-DBEE93A28348}"/>
              </a:ext>
            </a:extLst>
          </p:cNvPr>
          <p:cNvSpPr txBox="1"/>
          <p:nvPr/>
        </p:nvSpPr>
        <p:spPr>
          <a:xfrm>
            <a:off x="6843215" y="3429000"/>
            <a:ext cx="5218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Common commands: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conda activate [environment name]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conda env list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conda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conda create –n [name] python numpy (etc)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Refer to conda’s cheat sheet and rich documentation for more!</a:t>
            </a:r>
          </a:p>
        </p:txBody>
      </p:sp>
    </p:spTree>
    <p:extLst>
      <p:ext uri="{BB962C8B-B14F-4D97-AF65-F5344CB8AC3E}">
        <p14:creationId xmlns:p14="http://schemas.microsoft.com/office/powerpoint/2010/main" val="49711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2B2A-114B-B971-5858-A2DBEABF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57634-10B0-1A98-EFA4-B98328AF8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/>
              <a:t>What is NumPy:</a:t>
            </a:r>
          </a:p>
          <a:p>
            <a:pPr>
              <a:spcBef>
                <a:spcPts val="0"/>
              </a:spcBef>
            </a:pPr>
            <a:r>
              <a:rPr lang="en-US" sz="1800"/>
              <a:t>Fundamental package for scientific computing in Python</a:t>
            </a:r>
          </a:p>
          <a:p>
            <a:pPr>
              <a:spcBef>
                <a:spcPts val="0"/>
              </a:spcBef>
            </a:pPr>
            <a:r>
              <a:rPr lang="en-US" sz="1800"/>
              <a:t>Provides support for large, multi-dimensional arrays and matrices</a:t>
            </a:r>
          </a:p>
          <a:p>
            <a:pPr>
              <a:spcBef>
                <a:spcPts val="0"/>
              </a:spcBef>
            </a:pPr>
            <a:r>
              <a:rPr lang="en-US" sz="1800"/>
              <a:t>Offers a wide range of mathematical funcions to operate on these arrays.</a:t>
            </a:r>
          </a:p>
          <a:p>
            <a:pPr>
              <a:spcBef>
                <a:spcPts val="0"/>
              </a:spcBef>
            </a:pPr>
            <a:endParaRPr lang="en-US" sz="1800"/>
          </a:p>
          <a:p>
            <a:pPr marL="0" indent="0">
              <a:spcBef>
                <a:spcPts val="0"/>
              </a:spcBef>
              <a:buNone/>
            </a:pPr>
            <a:r>
              <a:rPr lang="en-US" sz="1800" b="1"/>
              <a:t>Why you need to know NumPy:</a:t>
            </a:r>
            <a:endParaRPr lang="en-US" sz="1800"/>
          </a:p>
          <a:p>
            <a:pPr>
              <a:spcBef>
                <a:spcPts val="0"/>
              </a:spcBef>
            </a:pPr>
            <a:r>
              <a:rPr lang="en-US" sz="1800"/>
              <a:t>Extremely widely used</a:t>
            </a:r>
          </a:p>
          <a:p>
            <a:pPr>
              <a:spcBef>
                <a:spcPts val="0"/>
              </a:spcBef>
            </a:pPr>
            <a:r>
              <a:rPr lang="en-US" sz="1800"/>
              <a:t>Make your code orders of magnitude more efficient</a:t>
            </a:r>
          </a:p>
          <a:p>
            <a:pPr>
              <a:spcBef>
                <a:spcPts val="0"/>
              </a:spcBef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5971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5CE7-49C4-78AF-EBDD-B7AD033D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Matplotlib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B5B353-97BC-BD0E-07DD-57D6DD675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001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/>
              <a:t>What is Matplotlib:</a:t>
            </a:r>
          </a:p>
          <a:p>
            <a:pPr>
              <a:spcBef>
                <a:spcPts val="0"/>
              </a:spcBef>
            </a:pPr>
            <a:r>
              <a:rPr lang="en-US" sz="1800"/>
              <a:t>Comprehensive library for creating static, animated, and interactive visualizations in Python.</a:t>
            </a:r>
          </a:p>
          <a:p>
            <a:pPr>
              <a:spcBef>
                <a:spcPts val="0"/>
              </a:spcBef>
            </a:pPr>
            <a:r>
              <a:rPr lang="en-US" sz="1800"/>
              <a:t>Offers extensive plotting functions for graphs, charts, and other visual representations of data.</a:t>
            </a:r>
          </a:p>
          <a:p>
            <a:pPr>
              <a:spcBef>
                <a:spcPts val="0"/>
              </a:spcBef>
            </a:pPr>
            <a:r>
              <a:rPr lang="en-US" sz="1800"/>
              <a:t>Widely used for data visualization in both simple and complex use cases.</a:t>
            </a:r>
          </a:p>
          <a:p>
            <a:pPr>
              <a:spcBef>
                <a:spcPts val="0"/>
              </a:spcBef>
            </a:pPr>
            <a:endParaRPr lang="en-US" sz="1800"/>
          </a:p>
          <a:p>
            <a:pPr marL="0" indent="0">
              <a:spcBef>
                <a:spcPts val="0"/>
              </a:spcBef>
              <a:buNone/>
            </a:pPr>
            <a:r>
              <a:rPr lang="en-US" sz="1800" b="1"/>
              <a:t>Why you need to know Matplotlib:</a:t>
            </a:r>
            <a:endParaRPr lang="en-US" sz="1800"/>
          </a:p>
          <a:p>
            <a:pPr>
              <a:spcBef>
                <a:spcPts val="0"/>
              </a:spcBef>
            </a:pPr>
            <a:r>
              <a:rPr lang="en-US" sz="1800"/>
              <a:t>Extremely widely used</a:t>
            </a:r>
          </a:p>
          <a:p>
            <a:pPr>
              <a:spcBef>
                <a:spcPts val="0"/>
              </a:spcBef>
            </a:pPr>
            <a:r>
              <a:rPr lang="en-US" sz="1800"/>
              <a:t>Make plots of your code, from quick viewing to publication-level figures</a:t>
            </a:r>
          </a:p>
          <a:p>
            <a:pPr>
              <a:spcBef>
                <a:spcPts val="0"/>
              </a:spcBef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470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01A1F-C710-9736-0643-F444A76DF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50D7B2F-7824-E673-A8DD-7C1B5064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Xarray</a:t>
            </a:r>
            <a:endParaRPr lang="en-US" sz="3600" err="1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664D2-3226-0C1E-B563-4A46BC3B0C0B}"/>
              </a:ext>
            </a:extLst>
          </p:cNvPr>
          <p:cNvSpPr txBox="1">
            <a:spLocks/>
          </p:cNvSpPr>
          <p:nvPr/>
        </p:nvSpPr>
        <p:spPr>
          <a:xfrm>
            <a:off x="459475" y="2050311"/>
            <a:ext cx="11273050" cy="711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/>
              <a:t>What is </a:t>
            </a:r>
            <a:r>
              <a:rPr lang="en-US" sz="1800" b="1" err="1"/>
              <a:t>xarray</a:t>
            </a:r>
            <a:r>
              <a:rPr lang="en-US" sz="1800" b="1"/>
              <a:t>?</a:t>
            </a:r>
            <a:r>
              <a:rPr lang="en-US" sz="1800"/>
              <a:t>: </a:t>
            </a:r>
            <a:r>
              <a:rPr lang="en-US" sz="1800" err="1"/>
              <a:t>Xarray</a:t>
            </a:r>
            <a:r>
              <a:rPr lang="en-US" sz="1800"/>
              <a:t> is a python package that provides a toolkit and data structures for N-dimensional labeled arrays. The package includes features such as: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EA38926-F6D1-B969-E8BE-3CD3E91C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01" y="2660385"/>
            <a:ext cx="5735424" cy="28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E7A0D-6F54-FE72-6678-14E2D3B1DE56}"/>
              </a:ext>
            </a:extLst>
          </p:cNvPr>
          <p:cNvSpPr txBox="1"/>
          <p:nvPr/>
        </p:nvSpPr>
        <p:spPr>
          <a:xfrm>
            <a:off x="7985125" y="5920577"/>
            <a:ext cx="3054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srgbClr val="C1C1C1"/>
                </a:solidFill>
                <a:effectLst/>
              </a:rPr>
              <a:t>S. Hoyer and J. Hamman, </a:t>
            </a:r>
            <a:r>
              <a:rPr lang="en-US" sz="1400" b="1">
                <a:solidFill>
                  <a:srgbClr val="C1C1C1"/>
                </a:solidFill>
                <a:effectLst/>
              </a:rPr>
              <a:t>5</a:t>
            </a:r>
            <a:r>
              <a:rPr lang="en-US" sz="1400">
                <a:solidFill>
                  <a:srgbClr val="C1C1C1"/>
                </a:solidFill>
                <a:effectLst/>
              </a:rPr>
              <a:t>, 10 (2017).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B2359-E7EC-6A3D-D7C5-6B6D75198A3A}"/>
              </a:ext>
            </a:extLst>
          </p:cNvPr>
          <p:cNvSpPr txBox="1"/>
          <p:nvPr/>
        </p:nvSpPr>
        <p:spPr>
          <a:xfrm>
            <a:off x="-95536" y="2726348"/>
            <a:ext cx="60357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Label-based indexing for data dimensions.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Inter-operability with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matplotlib, dask,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Various input/output options to slicing and displaying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Advanced data manipulation and reduction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84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4AE1BC-8316-0B8B-7AF4-D335FC99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Data workflow tools: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96F35A-69CE-950C-4B0C-AD3DDF002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9043"/>
            <a:ext cx="10995991" cy="4280454"/>
          </a:xfrm>
        </p:spPr>
        <p:txBody>
          <a:bodyPr>
            <a:normAutofit/>
          </a:bodyPr>
          <a:lstStyle/>
          <a:p>
            <a:r>
              <a:rPr lang="en-US" sz="2400" b="1"/>
              <a:t>Rclone:</a:t>
            </a:r>
            <a:r>
              <a:rPr lang="en-US" sz="2400"/>
              <a:t> command-line program to manage cloud storage files</a:t>
            </a:r>
          </a:p>
          <a:p>
            <a:pPr lvl="1"/>
            <a:r>
              <a:rPr lang="en-US" sz="2000"/>
              <a:t>Works on most OS, flexible installation methods (executables, homebrew, conda, etc.)</a:t>
            </a:r>
          </a:p>
          <a:p>
            <a:r>
              <a:rPr lang="en-US" sz="2400" b="1"/>
              <a:t>Xarray: </a:t>
            </a:r>
            <a:r>
              <a:rPr lang="en-US" sz="2400"/>
              <a:t>python package that builds on numpy &amp; pandas</a:t>
            </a:r>
          </a:p>
          <a:p>
            <a:pPr lvl="1"/>
            <a:r>
              <a:rPr lang="en-US" sz="2000"/>
              <a:t>Enables assigning dimensions, coordinates, and attributes to n-dim arrays</a:t>
            </a:r>
          </a:p>
          <a:p>
            <a:r>
              <a:rPr lang="en-US" sz="2400" b="1"/>
              <a:t>Dask: </a:t>
            </a:r>
            <a:r>
              <a:rPr lang="en-US" sz="2400"/>
              <a:t>python library for parallel computing</a:t>
            </a:r>
          </a:p>
          <a:p>
            <a:pPr lvl="1"/>
            <a:r>
              <a:rPr lang="en-US" sz="2000"/>
              <a:t>Dask arrays reduce memory usage &amp; time for slicing large arrays, supported by Xarray</a:t>
            </a:r>
          </a:p>
          <a:p>
            <a:r>
              <a:rPr lang="en-US" sz="2400" b="1"/>
              <a:t>Zarr: </a:t>
            </a:r>
            <a:r>
              <a:rPr lang="en-US" sz="2400"/>
              <a:t>file storage format chunked / compressed / n-dim arrays</a:t>
            </a:r>
          </a:p>
          <a:p>
            <a:pPr lvl="1"/>
            <a:r>
              <a:rPr lang="en-US" sz="2000"/>
              <a:t>Readily works with Xarray + Dask</a:t>
            </a:r>
            <a:endParaRPr lang="en-US" sz="2000" b="1"/>
          </a:p>
          <a:p>
            <a:r>
              <a:rPr lang="en-US" sz="2400" b="1"/>
              <a:t>PyHyperScattering: </a:t>
            </a:r>
            <a:r>
              <a:rPr lang="en-US" sz="2400"/>
              <a:t>NIST python library spearheaded by Peter Beaucage</a:t>
            </a:r>
          </a:p>
          <a:p>
            <a:pPr lvl="1"/>
            <a:r>
              <a:rPr lang="en-US" sz="2000"/>
              <a:t>Builds on Xarray for loading X-ray and neutron scattering data</a:t>
            </a:r>
          </a:p>
        </p:txBody>
      </p:sp>
    </p:spTree>
    <p:extLst>
      <p:ext uri="{BB962C8B-B14F-4D97-AF65-F5344CB8AC3E}">
        <p14:creationId xmlns:p14="http://schemas.microsoft.com/office/powerpoint/2010/main" val="373255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514E-879A-B85F-ABD2-E0B54948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BeamTimeline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1B1E48-7C08-0C84-3862-F8F34EA1DF3D}"/>
              </a:ext>
            </a:extLst>
          </p:cNvPr>
          <p:cNvGrpSpPr/>
          <p:nvPr/>
        </p:nvGrpSpPr>
        <p:grpSpPr>
          <a:xfrm>
            <a:off x="547817" y="4349578"/>
            <a:ext cx="11096367" cy="1371600"/>
            <a:chOff x="605481" y="2743200"/>
            <a:chExt cx="11096367" cy="13716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B3A4C34-C1BC-80C8-710E-760752468146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1977081" y="3429000"/>
              <a:ext cx="8353167" cy="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5711AD-F779-2D65-D083-A710766A9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481" y="2743200"/>
              <a:ext cx="1371600" cy="13716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Allocated time within the next 3 months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2E237F-CDA6-00A5-06AA-4D0DBD45B3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0248" y="2743200"/>
              <a:ext cx="1371600" cy="13716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Experiment complete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A52FA0-30B1-3B0B-DDF9-E6B81B4C5EEB}"/>
              </a:ext>
            </a:extLst>
          </p:cNvPr>
          <p:cNvCxnSpPr>
            <a:cxnSpLocks/>
          </p:cNvCxnSpPr>
          <p:nvPr/>
        </p:nvCxnSpPr>
        <p:spPr>
          <a:xfrm flipV="1">
            <a:off x="1878227" y="3855308"/>
            <a:ext cx="630195" cy="556054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D4C79CC-6816-D81F-744A-275DEA937FAB}"/>
              </a:ext>
            </a:extLst>
          </p:cNvPr>
          <p:cNvSpPr/>
          <p:nvPr/>
        </p:nvSpPr>
        <p:spPr>
          <a:xfrm>
            <a:off x="2438400" y="1690688"/>
            <a:ext cx="7315200" cy="233343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Tasks you should start immediately: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/>
              <a:t>Find a team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/>
              <a:t>Reserve housing accomodations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/>
              <a:t>Complete online training / get a badge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/>
              <a:t>Generate questions for the beamline scientist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/>
              <a:t>Design your experimental setup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79B95-313F-88E0-802D-57BC712D64BD}"/>
              </a:ext>
            </a:extLst>
          </p:cNvPr>
          <p:cNvSpPr txBox="1"/>
          <p:nvPr/>
        </p:nvSpPr>
        <p:spPr>
          <a:xfrm>
            <a:off x="8255358" y="114442"/>
            <a:ext cx="3936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*Refer to beamtime prep checklist in the group startup document for more detailed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47487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514E-879A-B85F-ABD2-E0B54948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BeamTimeline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1B1E48-7C08-0C84-3862-F8F34EA1DF3D}"/>
              </a:ext>
            </a:extLst>
          </p:cNvPr>
          <p:cNvGrpSpPr/>
          <p:nvPr/>
        </p:nvGrpSpPr>
        <p:grpSpPr>
          <a:xfrm>
            <a:off x="547817" y="4349578"/>
            <a:ext cx="11096367" cy="1371600"/>
            <a:chOff x="605481" y="2743200"/>
            <a:chExt cx="11096367" cy="13716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B3A4C34-C1BC-80C8-710E-760752468146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1977081" y="3429000"/>
              <a:ext cx="8353167" cy="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5711AD-F779-2D65-D083-A710766A9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481" y="2743200"/>
              <a:ext cx="1371600" cy="13716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Allocated time within the next 3 months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2E237F-CDA6-00A5-06AA-4D0DBD45B3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0248" y="2743200"/>
              <a:ext cx="1371600" cy="13716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Experiment complete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A52FA0-30B1-3B0B-DDF9-E6B81B4C5EE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096000" y="4024119"/>
            <a:ext cx="0" cy="101125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D4C79CC-6816-D81F-744A-275DEA937FAB}"/>
              </a:ext>
            </a:extLst>
          </p:cNvPr>
          <p:cNvSpPr/>
          <p:nvPr/>
        </p:nvSpPr>
        <p:spPr>
          <a:xfrm>
            <a:off x="2438400" y="1690688"/>
            <a:ext cx="7315200" cy="233343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Tasks you should do when the experiment is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2000"/>
              <a:t>1 month away: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/>
              <a:t>Complete SAF/ESAF (safety approval form)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/>
              <a:t>Contact haz shipping personnel if necessary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/>
              <a:t>Continue communicating with beamline scientist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/>
              <a:t>Complete experiment setup &amp; plan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/>
              <a:t>Planning the shipping/bringing of beamline materials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52A6B-FC86-B1B4-5776-445CBEA0A977}"/>
              </a:ext>
            </a:extLst>
          </p:cNvPr>
          <p:cNvSpPr txBox="1"/>
          <p:nvPr/>
        </p:nvSpPr>
        <p:spPr>
          <a:xfrm>
            <a:off x="5240430" y="5074847"/>
            <a:ext cx="171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Experiment is 1 month away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D57B1-6149-A034-BF93-F273457C4AB5}"/>
              </a:ext>
            </a:extLst>
          </p:cNvPr>
          <p:cNvSpPr txBox="1"/>
          <p:nvPr/>
        </p:nvSpPr>
        <p:spPr>
          <a:xfrm>
            <a:off x="8255358" y="114442"/>
            <a:ext cx="3936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*Refer to beamtime prep checklist in the group startup document for more detailed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5582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514E-879A-B85F-ABD2-E0B54948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BeamTimeline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1B1E48-7C08-0C84-3862-F8F34EA1DF3D}"/>
              </a:ext>
            </a:extLst>
          </p:cNvPr>
          <p:cNvGrpSpPr/>
          <p:nvPr/>
        </p:nvGrpSpPr>
        <p:grpSpPr>
          <a:xfrm>
            <a:off x="547817" y="4349578"/>
            <a:ext cx="11096367" cy="1371600"/>
            <a:chOff x="605481" y="2743200"/>
            <a:chExt cx="11096367" cy="13716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B3A4C34-C1BC-80C8-710E-760752468146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1977081" y="3429000"/>
              <a:ext cx="8353167" cy="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5711AD-F779-2D65-D083-A710766A9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481" y="2743200"/>
              <a:ext cx="1371600" cy="13716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Allocated time within the next 3 months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2E237F-CDA6-00A5-06AA-4D0DBD45B3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0248" y="2743200"/>
              <a:ext cx="1371600" cy="13716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Experiment complete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A52FA0-30B1-3B0B-DDF9-E6B81B4C5EEB}"/>
              </a:ext>
            </a:extLst>
          </p:cNvPr>
          <p:cNvCxnSpPr>
            <a:cxnSpLocks/>
          </p:cNvCxnSpPr>
          <p:nvPr/>
        </p:nvCxnSpPr>
        <p:spPr>
          <a:xfrm flipH="1" flipV="1">
            <a:off x="9221312" y="3985054"/>
            <a:ext cx="133081" cy="1056284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D4C79CC-6816-D81F-744A-275DEA937FAB}"/>
              </a:ext>
            </a:extLst>
          </p:cNvPr>
          <p:cNvSpPr/>
          <p:nvPr/>
        </p:nvSpPr>
        <p:spPr>
          <a:xfrm>
            <a:off x="2438400" y="1690688"/>
            <a:ext cx="7315200" cy="233343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Tasks you should do when the experiment is upon you: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/>
              <a:t>Get materials to beamtime safely and on time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/>
              <a:t>Beam 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52A6B-FC86-B1B4-5776-445CBEA0A977}"/>
              </a:ext>
            </a:extLst>
          </p:cNvPr>
          <p:cNvSpPr txBox="1"/>
          <p:nvPr/>
        </p:nvSpPr>
        <p:spPr>
          <a:xfrm>
            <a:off x="8727258" y="5074847"/>
            <a:ext cx="144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Experiment is imminent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85443-395A-A7A1-A5BA-7FC09E70B73E}"/>
              </a:ext>
            </a:extLst>
          </p:cNvPr>
          <p:cNvSpPr txBox="1"/>
          <p:nvPr/>
        </p:nvSpPr>
        <p:spPr>
          <a:xfrm>
            <a:off x="8255358" y="114442"/>
            <a:ext cx="3936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*Refer to beamtime prep checklist in the group startup document for more detailed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51053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61B8-F53C-1338-4839-9A00EAC6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D53C7-36F3-0FBB-CCD2-970C4BE36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6085"/>
            <a:ext cx="10515600" cy="276583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/>
              <a:t> (Overview) Data Workflow &amp; Management Topics 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 Poll the group to identify which topics to focus on today.</a:t>
            </a:r>
            <a:br>
              <a:rPr lang="en-US"/>
            </a:br>
            <a:endParaRPr lang="en-US"/>
          </a:p>
          <a:p>
            <a:pPr>
              <a:buFont typeface="Wingdings" pitchFamily="2" charset="2"/>
              <a:buChar char="Ø"/>
            </a:pPr>
            <a:r>
              <a:rPr lang="en-US"/>
              <a:t> Discuss Selected High Priority Topics</a:t>
            </a:r>
            <a:br>
              <a:rPr lang="en-US"/>
            </a:br>
            <a:endParaRPr lang="en-US"/>
          </a:p>
          <a:p>
            <a:pPr>
              <a:buFont typeface="Wingdings" pitchFamily="2" charset="2"/>
              <a:buChar char="Ø"/>
            </a:pPr>
            <a:r>
              <a:rPr lang="en-US"/>
              <a:t> Work through relevant data tutorials in a </a:t>
            </a:r>
            <a:r>
              <a:rPr lang="en-US" err="1"/>
              <a:t>Jupyter</a:t>
            </a:r>
            <a:r>
              <a:rPr lang="en-US"/>
              <a:t> Notebook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6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5802-F3C1-A998-C610-8E8B37F6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 – General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44629-9822-C826-4697-1B13C9C5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5960"/>
            <a:ext cx="11353800" cy="3819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Bash: </a:t>
            </a:r>
            <a:r>
              <a:rPr lang="en-US" sz="2000"/>
              <a:t>Basic</a:t>
            </a:r>
            <a:r>
              <a:rPr lang="en-US" sz="2000" b="1"/>
              <a:t> </a:t>
            </a:r>
            <a:r>
              <a:rPr lang="en-US" sz="2000"/>
              <a:t>linux commands for any computer task, focus on data workflows and management</a:t>
            </a:r>
            <a:endParaRPr lang="en-US" sz="16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Git and GitHub:</a:t>
            </a:r>
            <a:r>
              <a:rPr lang="en-US" sz="2000"/>
              <a:t> Version control your code and easily store/share it via a cloud-based platform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Tar:</a:t>
            </a:r>
            <a:r>
              <a:rPr lang="en-US" sz="2000"/>
              <a:t> Default command-line tool to create and extract archive files  (.tar.gz or .tz most often)</a:t>
            </a: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Rclone:</a:t>
            </a:r>
            <a:r>
              <a:rPr lang="en-US" sz="2000"/>
              <a:t> Command-line tool to transfer files between local and remote locations (like OneDrive…) </a:t>
            </a: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VS Code:</a:t>
            </a:r>
            <a:r>
              <a:rPr lang="en-US" sz="2000"/>
              <a:t> A popular, powerful, lightweight programming workspace (an IDE) compatible with python scripts and Jupyter notebooks</a:t>
            </a: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Jupyter:</a:t>
            </a:r>
            <a:r>
              <a:rPr lang="en-US" sz="2000"/>
              <a:t> A popular open-source project for interactive computing, JupyterLab is the latest web-based interactive development environment for notebooks, code, and data</a:t>
            </a: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418992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5802-F3C1-A998-C610-8E8B37F6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 – Python-Related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44629-9822-C826-4697-1B13C9C5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38151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Conda: </a:t>
            </a:r>
            <a:r>
              <a:rPr lang="en-US" sz="2000"/>
              <a:t>(Miniconda/Anaconda) Install and manage programming environments and packages</a:t>
            </a: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NumPy:</a:t>
            </a:r>
            <a:r>
              <a:rPr lang="en-US" sz="2000"/>
              <a:t> “The fundamental package for scientific computing with Python”, efficiently manage data</a:t>
            </a: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Matplotlib:</a:t>
            </a:r>
            <a:r>
              <a:rPr lang="en-US" sz="2000"/>
              <a:t> “Matplotlib is a comprehensive library for creating static, animated, and interactive visualizations in Python”</a:t>
            </a: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Object-oriented programming:</a:t>
            </a:r>
            <a:r>
              <a:rPr lang="en-US" sz="2000"/>
              <a:t> Intro to using classes in Python</a:t>
            </a: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Xarray:</a:t>
            </a:r>
            <a:r>
              <a:rPr lang="en-US" sz="2000"/>
              <a:t> Package that builds on numpy and pandas to enable labled multidimensional arrays</a:t>
            </a: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Dask:</a:t>
            </a:r>
            <a:r>
              <a:rPr lang="en-US" sz="2000"/>
              <a:t> Library for parallel and distributed computing, enables big data work in Python </a:t>
            </a: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2000" b="1"/>
              <a:t>Zarr:</a:t>
            </a:r>
            <a:r>
              <a:rPr lang="en-US" sz="2000"/>
              <a:t> File storage format for distributed n-dim arrays, works natively with Xarray and Dask</a:t>
            </a: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US" sz="2000" b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</a:pPr>
            <a:endParaRPr lang="en-US" sz="2000" b="1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47D74F41-0C61-6FE7-B64F-5B8E18AF2C06}"/>
              </a:ext>
            </a:extLst>
          </p:cNvPr>
          <p:cNvSpPr/>
          <p:nvPr/>
        </p:nvSpPr>
        <p:spPr>
          <a:xfrm>
            <a:off x="64395" y="1506537"/>
            <a:ext cx="941232" cy="427910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/>
              <a:t>Amount of prerequisite knowledge</a:t>
            </a:r>
          </a:p>
        </p:txBody>
      </p:sp>
    </p:spTree>
    <p:extLst>
      <p:ext uri="{BB962C8B-B14F-4D97-AF65-F5344CB8AC3E}">
        <p14:creationId xmlns:p14="http://schemas.microsoft.com/office/powerpoint/2010/main" val="350056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5D834-C32A-C390-954F-021750CB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FEDD8-DDE2-C238-0418-84B0B3605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8"/>
            <a:ext cx="10515600" cy="94493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l">
              <a:lnSpc>
                <a:spcPct val="140000"/>
              </a:lnSpc>
              <a:spcAft>
                <a:spcPts val="600"/>
              </a:spcAft>
              <a:buNone/>
            </a:pPr>
            <a:r>
              <a:rPr lang="en-US" sz="2300" b="1" i="0">
                <a:effectLst/>
              </a:rPr>
              <a:t>What is Bash?</a:t>
            </a:r>
            <a:r>
              <a:rPr lang="en-US" sz="1900" b="1" i="0">
                <a:effectLst/>
              </a:rPr>
              <a:t>: </a:t>
            </a:r>
            <a:r>
              <a:rPr lang="en-US" sz="1900"/>
              <a:t>You’ve probably used this with or without knowing at the beamline, or wished you knew it. </a:t>
            </a:r>
            <a:r>
              <a:rPr lang="en-US" sz="1900" b="0" i="0">
                <a:effectLst/>
              </a:rPr>
              <a:t>Bash, or the </a:t>
            </a:r>
            <a:r>
              <a:rPr lang="en-US" sz="1900" b="0" i="0" err="1">
                <a:effectLst/>
              </a:rPr>
              <a:t>Bourne</a:t>
            </a:r>
            <a:r>
              <a:rPr lang="en-US" sz="1900" b="0" i="0">
                <a:effectLst/>
              </a:rPr>
              <a:t> Again </a:t>
            </a:r>
            <a:r>
              <a:rPr lang="en-US" sz="1900" b="0" i="0" err="1">
                <a:effectLst/>
              </a:rPr>
              <a:t>SHell</a:t>
            </a:r>
            <a:r>
              <a:rPr lang="en-US" sz="1900" b="0" i="0">
                <a:effectLst/>
              </a:rPr>
              <a:t>, is a command-line interpreter widely used in Unix-based operating systems. It allows users to type text commands to perform operations like file manipulation, program execution, and other system tasks.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23F976-80D7-4C85-0523-3AB7BB2F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Bash</a:t>
            </a:r>
            <a:endParaRPr 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EA7A9-F36E-374D-A503-CB4383DB2946}"/>
              </a:ext>
            </a:extLst>
          </p:cNvPr>
          <p:cNvSpPr txBox="1"/>
          <p:nvPr/>
        </p:nvSpPr>
        <p:spPr>
          <a:xfrm>
            <a:off x="838200" y="2509979"/>
            <a:ext cx="513040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Essential Bash Commands</a:t>
            </a:r>
            <a:endParaRPr lang="en-US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cd (Change Directory)</a:t>
            </a:r>
            <a:endParaRPr lang="en-US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cd [directory]: Changes the current directory.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Example: cd /Documents/</a:t>
            </a:r>
          </a:p>
          <a:p>
            <a:pPr algn="l">
              <a:buFont typeface="+mj-lt"/>
              <a:buAutoNum type="arabicPeriod"/>
            </a:pPr>
            <a:r>
              <a: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cd .. (Parent Directory)</a:t>
            </a:r>
            <a:endParaRPr lang="en-US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cd ..</a:t>
            </a: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(cd space dot dot): Moves up one directory level.</a:t>
            </a:r>
          </a:p>
          <a:p>
            <a:pPr algn="l">
              <a:buFont typeface="+mj-lt"/>
              <a:buAutoNum type="arabicPeriod"/>
            </a:pPr>
            <a:r>
              <a: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 (List)</a:t>
            </a:r>
            <a:endParaRPr lang="en-US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 [options] [directory]: Lists files and directories.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Options: -l (detailed list), -a (all files).</a:t>
            </a:r>
          </a:p>
          <a:p>
            <a:pPr algn="l">
              <a:buFont typeface="+mj-lt"/>
              <a:buAutoNum type="arabicPeriod"/>
            </a:pPr>
            <a:r>
              <a:rPr lang="en-US" sz="160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pwd</a:t>
            </a:r>
            <a:r>
              <a: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(Print Working Directory)</a:t>
            </a:r>
            <a:endParaRPr lang="en-US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pwd</a:t>
            </a: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Displays the current directory path.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08FD21D-B4E5-75A2-A82F-FDA08E021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7" r="1047"/>
          <a:stretch/>
        </p:blipFill>
        <p:spPr>
          <a:xfrm>
            <a:off x="6096000" y="98184"/>
            <a:ext cx="5853113" cy="1340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606C9F-CD15-3126-925F-9C96C4E1CD47}"/>
              </a:ext>
            </a:extLst>
          </p:cNvPr>
          <p:cNvSpPr txBox="1"/>
          <p:nvPr/>
        </p:nvSpPr>
        <p:spPr>
          <a:xfrm>
            <a:off x="5964382" y="2554498"/>
            <a:ext cx="598473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Bash Scripting Basics</a:t>
            </a:r>
            <a:endParaRPr lang="en-US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Bash Scripts (.</a:t>
            </a:r>
            <a:r>
              <a:rPr lang="en-US" sz="160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file with .</a:t>
            </a:r>
            <a:r>
              <a:rPr lang="en-US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extension containing a series of commands in bash.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Begins with #!/bin/bash (shebang) to specify the interpreter.</a:t>
            </a:r>
          </a:p>
          <a:p>
            <a:pPr algn="l"/>
            <a:r>
              <a: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</a:t>
            </a:r>
            <a:endParaRPr lang="en-US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Automate tasks, combine commands, schedule operations, etc.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Very very useful for bulk data transfer from the beamline server to your machine (if you know how to use it.)</a:t>
            </a:r>
            <a:endParaRPr lang="en-US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43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B7391-DA18-B70E-624D-985E7DF19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C3B6-2AF5-ED08-7335-56E97CC6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71"/>
            <a:ext cx="10515600" cy="1998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800" b="1"/>
              <a:t>What is Git?: </a:t>
            </a:r>
            <a:r>
              <a:rPr lang="en-US" sz="1800" b="0" i="0">
                <a:effectLst/>
              </a:rPr>
              <a:t>Git is a distributed version control system designed to handle everything from small to very large projects with speed and efficiency. It allows multiple developers to work on a shared codebase, managing changes and ensuring code integrity.</a:t>
            </a:r>
            <a:endParaRPr lang="en-US" sz="1800" b="1"/>
          </a:p>
          <a:p>
            <a:pPr marL="0" indent="0">
              <a:buNone/>
            </a:pPr>
            <a:r>
              <a:rPr lang="en-US" sz="1800" b="1"/>
              <a:t>What is GitHub?: </a:t>
            </a:r>
            <a:r>
              <a:rPr lang="en-US" sz="1800" b="0" i="0">
                <a:effectLst/>
              </a:rPr>
              <a:t>GitHub is a web-based platform built around Git. It provides a graphical interface for managing repositories and includes features like issue tracking and collaborative tools.</a:t>
            </a:r>
          </a:p>
          <a:p>
            <a:pPr marL="0" indent="0">
              <a:buNone/>
            </a:pPr>
            <a:endParaRPr lang="en-US" sz="18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F520C3-4AEB-4349-FC0E-2D9AC5AB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Git and GitHub</a:t>
            </a:r>
            <a:endParaRPr lang="en-US" sz="3600"/>
          </a:p>
        </p:txBody>
      </p:sp>
      <p:pic>
        <p:nvPicPr>
          <p:cNvPr id="1026" name="Picture 2" descr="GitHub — A Beginner's Introduction | by Thiago Marsal Farias | Dec, 2023 |  Medium">
            <a:extLst>
              <a:ext uri="{FF2B5EF4-FFF2-40B4-BE49-F238E27FC236}">
                <a16:creationId xmlns:a16="http://schemas.microsoft.com/office/drawing/2014/main" id="{5E8A8089-A459-A473-F7B1-54B009057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526" y="43554"/>
            <a:ext cx="3193473" cy="11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A8BF815-C1B9-F741-28F5-3D1F618E712D}"/>
              </a:ext>
            </a:extLst>
          </p:cNvPr>
          <p:cNvGrpSpPr/>
          <p:nvPr/>
        </p:nvGrpSpPr>
        <p:grpSpPr>
          <a:xfrm>
            <a:off x="838200" y="3074414"/>
            <a:ext cx="6147588" cy="2800766"/>
            <a:chOff x="790074" y="3166751"/>
            <a:chExt cx="6147588" cy="28007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7671C8-1F8A-744B-B721-71555959D3AE}"/>
                </a:ext>
              </a:extLst>
            </p:cNvPr>
            <p:cNvSpPr txBox="1"/>
            <p:nvPr/>
          </p:nvSpPr>
          <p:spPr>
            <a:xfrm>
              <a:off x="838200" y="3228007"/>
              <a:ext cx="6099462" cy="2616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Essential Git Commands</a:t>
              </a:r>
              <a:endPara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git </a:t>
              </a:r>
              <a:r>
                <a:rPr lang="en-US" sz="16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init</a:t>
              </a:r>
              <a:endPara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Initializes a new Git repository.</a:t>
              </a: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Usage: git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init</a:t>
              </a:r>
              <a:endPara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git clone</a:t>
              </a:r>
              <a:endPara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Creates a copy of an existing repository.</a:t>
              </a: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Usage: git clone [URL]</a:t>
              </a:r>
            </a:p>
            <a:p>
              <a:pPr algn="l">
                <a:buFont typeface="+mj-lt"/>
                <a:buAutoNum type="arabicPeriod"/>
              </a:pPr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git add</a:t>
              </a:r>
              <a:endPara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Adds files to the staging area before committing.</a:t>
              </a: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Usage: git add [file] or git add . (for all changes)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46E1744-9ED8-CBEC-5D8B-49701239889A}"/>
                </a:ext>
              </a:extLst>
            </p:cNvPr>
            <p:cNvSpPr/>
            <p:nvPr/>
          </p:nvSpPr>
          <p:spPr>
            <a:xfrm>
              <a:off x="790074" y="3166751"/>
              <a:ext cx="5257800" cy="2800766"/>
            </a:xfrm>
            <a:prstGeom prst="roundRect">
              <a:avLst>
                <a:gd name="adj" fmla="val 742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F52934-5AF2-3F66-C5E6-823975B26612}"/>
              </a:ext>
            </a:extLst>
          </p:cNvPr>
          <p:cNvGrpSpPr/>
          <p:nvPr/>
        </p:nvGrpSpPr>
        <p:grpSpPr>
          <a:xfrm>
            <a:off x="6281472" y="3063484"/>
            <a:ext cx="5564164" cy="2800769"/>
            <a:chOff x="6281472" y="3063484"/>
            <a:chExt cx="5564164" cy="280076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1DD905-A2B4-D381-E6C7-0ECF288D7423}"/>
                </a:ext>
              </a:extLst>
            </p:cNvPr>
            <p:cNvSpPr txBox="1"/>
            <p:nvPr/>
          </p:nvSpPr>
          <p:spPr>
            <a:xfrm>
              <a:off x="6291696" y="3063486"/>
              <a:ext cx="5553940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4. git commit</a:t>
              </a:r>
              <a:endPara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Saves changes to the local repository.</a:t>
              </a: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Usage: git commit -m "[commit message]"</a:t>
              </a:r>
            </a:p>
            <a:p>
              <a:pPr algn="l"/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5. git push</a:t>
              </a:r>
              <a:endPara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Uploads local repository content to a remote repository.</a:t>
              </a: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Usage: git push [remote] [branch]</a:t>
              </a:r>
            </a:p>
            <a:p>
              <a:pPr algn="l"/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6. git pull</a:t>
              </a:r>
              <a:endPara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Fetches and merges changes from a remote repository to the local repository.</a:t>
              </a: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Usage: git pull [remote]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B5C1197-5434-F3D4-6AD6-09355ACEEAF3}"/>
                </a:ext>
              </a:extLst>
            </p:cNvPr>
            <p:cNvSpPr/>
            <p:nvPr/>
          </p:nvSpPr>
          <p:spPr>
            <a:xfrm>
              <a:off x="6281472" y="3063484"/>
              <a:ext cx="5072328" cy="2800766"/>
            </a:xfrm>
            <a:prstGeom prst="roundRect">
              <a:avLst>
                <a:gd name="adj" fmla="val 742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530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59FC4-4B11-DBDB-7B08-F62B0DA60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E3C78F1-E5E4-D33C-BB1D-F4BA7F7A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Tar Files (.</a:t>
            </a:r>
            <a:r>
              <a:rPr lang="en-US" err="1">
                <a:latin typeface="Arial"/>
                <a:cs typeface="Arial"/>
              </a:rPr>
              <a:t>tgz</a:t>
            </a:r>
            <a:r>
              <a:rPr lang="en-US">
                <a:latin typeface="Arial"/>
                <a:cs typeface="Arial"/>
              </a:rPr>
              <a:t>)</a:t>
            </a:r>
            <a:endParaRPr lang="en-US" sz="36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A63184-DBA2-8873-62A1-1C198A041924}"/>
              </a:ext>
            </a:extLst>
          </p:cNvPr>
          <p:cNvSpPr txBox="1">
            <a:spLocks/>
          </p:cNvSpPr>
          <p:nvPr/>
        </p:nvSpPr>
        <p:spPr>
          <a:xfrm>
            <a:off x="838200" y="1430769"/>
            <a:ext cx="10515599" cy="2164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What is a Tar File (.</a:t>
            </a:r>
            <a:r>
              <a:rPr lang="en-US" sz="2000" b="1" err="1"/>
              <a:t>tgz</a:t>
            </a:r>
            <a:r>
              <a:rPr lang="en-US" sz="2000" b="1"/>
              <a:t>)?</a:t>
            </a:r>
            <a:r>
              <a:rPr lang="en-US" sz="2000"/>
              <a:t>: Tar (Tape Archive) is a file format and a command line utility for collecting many files into one archive file. Often used for distribution or backup purposes.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`.</a:t>
            </a:r>
            <a:r>
              <a:rPr lang="en-US" sz="2000" b="1" err="1"/>
              <a:t>tar.gz</a:t>
            </a:r>
            <a:r>
              <a:rPr lang="en-US" sz="2000" b="1"/>
              <a:t>` </a:t>
            </a:r>
            <a:r>
              <a:rPr lang="en-US" sz="2000"/>
              <a:t>is also a Tar file but compressed with GNU Zip (</a:t>
            </a:r>
            <a:r>
              <a:rPr lang="en-US" sz="2000" err="1"/>
              <a:t>gzip</a:t>
            </a:r>
            <a:r>
              <a:rPr lang="en-US" sz="2000"/>
              <a:t>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BB66D8-CC26-763C-DEE1-51C864515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661" y="-80689"/>
            <a:ext cx="1464569" cy="14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07D046C-3819-2102-35E2-26EC4FCCD4D1}"/>
              </a:ext>
            </a:extLst>
          </p:cNvPr>
          <p:cNvGrpSpPr/>
          <p:nvPr/>
        </p:nvGrpSpPr>
        <p:grpSpPr>
          <a:xfrm>
            <a:off x="6135198" y="2756332"/>
            <a:ext cx="6099462" cy="2697500"/>
            <a:chOff x="3494810" y="7065818"/>
            <a:chExt cx="6099462" cy="26975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2CBFC8-853A-9448-B8C3-F2369DB7FBA1}"/>
                </a:ext>
              </a:extLst>
            </p:cNvPr>
            <p:cNvSpPr txBox="1"/>
            <p:nvPr/>
          </p:nvSpPr>
          <p:spPr>
            <a:xfrm>
              <a:off x="3494810" y="7111046"/>
              <a:ext cx="6099462" cy="263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Tar (.</a:t>
              </a:r>
              <a:r>
                <a:rPr lang="en-US" sz="11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tgz</a:t>
              </a:r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) Extraction Process</a:t>
              </a:r>
            </a:p>
            <a:p>
              <a:pPr algn="l">
                <a:buFont typeface="+mj-lt"/>
                <a:buAutoNum type="arabicPeriod"/>
              </a:pPr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Open Terminal</a:t>
              </a:r>
              <a:endParaRPr lang="en-US" sz="11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Access the command line interface.</a:t>
              </a:r>
            </a:p>
            <a:p>
              <a:pPr algn="l">
                <a:buFont typeface="+mj-lt"/>
                <a:buAutoNum type="arabicPeriod"/>
              </a:pPr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Navigate to the Directory Containing </a:t>
              </a:r>
              <a:r>
                <a:rPr lang="en-US" sz="11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archive.tgz</a:t>
              </a:r>
              <a:endParaRPr lang="en-US" sz="11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Command: cd /path/to/directory</a:t>
              </a: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Replace /path/to/directory with the actual path.</a:t>
              </a:r>
            </a:p>
            <a:p>
              <a:pPr algn="l">
                <a:buFont typeface="+mj-lt"/>
                <a:buAutoNum type="arabicPeriod"/>
              </a:pPr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Extract the .</a:t>
              </a:r>
              <a:r>
                <a:rPr lang="en-US" sz="11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tgz</a:t>
              </a:r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File</a:t>
              </a:r>
              <a:endParaRPr lang="en-US" sz="11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Command: tar -</a:t>
              </a: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xzvf</a:t>
              </a: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ar</a:t>
              </a: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chive.tgz</a:t>
              </a:r>
              <a:endParaRPr lang="en-US" sz="11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Breakdown: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tar: Invoke the tar utility.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-x: Extract files from the archive.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-z: </a:t>
              </a: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Uncompress</a:t>
              </a: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the </a:t>
              </a: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gzip</a:t>
              </a: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archive.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-v: Verbose; show the process.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-f: Specify the filename of the archive.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archive.tgz</a:t>
              </a: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The archive file to be extracted.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738028F-5A44-4F01-D947-6A973AEFB0A5}"/>
                </a:ext>
              </a:extLst>
            </p:cNvPr>
            <p:cNvSpPr/>
            <p:nvPr/>
          </p:nvSpPr>
          <p:spPr>
            <a:xfrm>
              <a:off x="3494810" y="7065818"/>
              <a:ext cx="4194463" cy="2697500"/>
            </a:xfrm>
            <a:prstGeom prst="roundRect">
              <a:avLst>
                <a:gd name="adj" fmla="val 742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E936C-0A8B-D9B0-5854-9162271E6473}"/>
              </a:ext>
            </a:extLst>
          </p:cNvPr>
          <p:cNvGrpSpPr/>
          <p:nvPr/>
        </p:nvGrpSpPr>
        <p:grpSpPr>
          <a:xfrm>
            <a:off x="838199" y="2756332"/>
            <a:ext cx="6177860" cy="2697500"/>
            <a:chOff x="6017602" y="41564"/>
            <a:chExt cx="6177860" cy="26975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F6DDA6-69EC-7D1A-200F-57DBA307F0E1}"/>
                </a:ext>
              </a:extLst>
            </p:cNvPr>
            <p:cNvSpPr txBox="1"/>
            <p:nvPr/>
          </p:nvSpPr>
          <p:spPr>
            <a:xfrm>
              <a:off x="6096000" y="41564"/>
              <a:ext cx="6099462" cy="263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Tar (.</a:t>
              </a:r>
              <a:r>
                <a:rPr lang="en-US" sz="11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tgz</a:t>
              </a:r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) Creation from Folder </a:t>
              </a:r>
            </a:p>
            <a:p>
              <a:pPr algn="l">
                <a:buFont typeface="+mj-lt"/>
                <a:buAutoNum type="arabicPeriod"/>
              </a:pPr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Open Terminal</a:t>
              </a:r>
              <a:endParaRPr lang="en-US" sz="11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Access the command line interface.</a:t>
              </a:r>
            </a:p>
            <a:p>
              <a:pPr algn="l">
                <a:buFont typeface="+mj-lt"/>
                <a:buAutoNum type="arabicPeriod"/>
              </a:pPr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Navigate to the Parent Directory of </a:t>
              </a:r>
              <a:r>
                <a:rPr lang="en-US" sz="11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project_data</a:t>
              </a:r>
              <a:endParaRPr lang="en-US" sz="11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Command: cd /home/user/</a:t>
              </a:r>
            </a:p>
            <a:p>
              <a:pPr algn="l">
                <a:buFont typeface="+mj-lt"/>
                <a:buAutoNum type="arabicPeriod"/>
              </a:pPr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Create a .</a:t>
              </a:r>
              <a:r>
                <a:rPr lang="en-US" sz="11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tgz</a:t>
              </a:r>
              <a:r>
                <a:rPr lang="en-US" sz="11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File</a:t>
              </a:r>
              <a:endParaRPr lang="en-US" sz="11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Command: tar -</a:t>
              </a: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czvf</a:t>
              </a: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project_data.tgz</a:t>
              </a: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project_data</a:t>
              </a:r>
              <a:endParaRPr lang="en-US" sz="11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Breakdown: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tar: Invoke the tar utility.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-c: Create a new archive.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-z: Compress the archive using </a:t>
              </a: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gzip</a:t>
              </a: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-v: Verbose; show the process.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-f: Specify the filename of the archive.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project_data.tgz</a:t>
              </a: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Name of the resulting archive.</a:t>
              </a:r>
            </a:p>
            <a:p>
              <a:pPr marL="1143000" lvl="2" indent="-228600" algn="l">
                <a:buFont typeface="+mj-lt"/>
                <a:buAutoNum type="arabicPeriod"/>
              </a:pPr>
              <a:r>
                <a:rPr lang="en-US" sz="11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project_data</a:t>
              </a:r>
              <a:r>
                <a:rPr lang="en-US" sz="11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Directory to be archived and compressed.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0F7A624-A945-994C-F19D-CF2790BD7BBE}"/>
                </a:ext>
              </a:extLst>
            </p:cNvPr>
            <p:cNvSpPr/>
            <p:nvPr/>
          </p:nvSpPr>
          <p:spPr>
            <a:xfrm>
              <a:off x="6017602" y="41564"/>
              <a:ext cx="4853598" cy="2697500"/>
            </a:xfrm>
            <a:prstGeom prst="roundRect">
              <a:avLst>
                <a:gd name="adj" fmla="val 742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31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BE3C-9778-C2E4-0C28-6E562E9B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Rclone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DB1E3A-B301-9E02-BFB9-544E786A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77" y="137496"/>
            <a:ext cx="4347411" cy="10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3D8E0C-B8C5-BF6D-2996-138A39482953}"/>
              </a:ext>
            </a:extLst>
          </p:cNvPr>
          <p:cNvSpPr txBox="1">
            <a:spLocks/>
          </p:cNvSpPr>
          <p:nvPr/>
        </p:nvSpPr>
        <p:spPr>
          <a:xfrm>
            <a:off x="838200" y="1416555"/>
            <a:ext cx="10515600" cy="98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What is Rclone?</a:t>
            </a:r>
            <a:r>
              <a:rPr lang="en-US" sz="2000"/>
              <a:t>: Rclone is a command-line program to manage files on cloud storage. It supports various cloud storage providers, including OneDrive. Rclone enables syncing, copying, and transferring files between local and remote locations.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255BA8-BF0D-0F2D-CD52-41E79B2026A2}"/>
              </a:ext>
            </a:extLst>
          </p:cNvPr>
          <p:cNvGrpSpPr/>
          <p:nvPr/>
        </p:nvGrpSpPr>
        <p:grpSpPr>
          <a:xfrm>
            <a:off x="215630" y="4039302"/>
            <a:ext cx="6376736" cy="1817932"/>
            <a:chOff x="2791327" y="-2257447"/>
            <a:chExt cx="6376736" cy="181793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A558302-9B9F-F0AE-BFB5-B9A87E3F4CE2}"/>
                </a:ext>
              </a:extLst>
            </p:cNvPr>
            <p:cNvSpPr/>
            <p:nvPr/>
          </p:nvSpPr>
          <p:spPr>
            <a:xfrm>
              <a:off x="2791327" y="-2257447"/>
              <a:ext cx="6376736" cy="1817932"/>
            </a:xfrm>
            <a:prstGeom prst="roundRect">
              <a:avLst>
                <a:gd name="adj" fmla="val 742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F74FFD-06FF-17F9-34BA-AC269C9881D8}"/>
                </a:ext>
              </a:extLst>
            </p:cNvPr>
            <p:cNvSpPr txBox="1"/>
            <p:nvPr/>
          </p:nvSpPr>
          <p:spPr>
            <a:xfrm>
              <a:off x="2863516" y="-2192310"/>
              <a:ext cx="6304547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Transferring Files Between Local Machine and OneDrive</a:t>
              </a:r>
              <a:endParaRPr lang="en-US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Upload to OneDrive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rclone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copy /local/directory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onedrive_remote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:/remote/directory</a:t>
              </a:r>
            </a:p>
            <a:p>
              <a:pPr algn="l"/>
              <a:endPara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Download from OneDrive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rclone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copy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onedrive_remote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:/remote/directory /local/directory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000E0B-4106-5EE3-4013-46D8D7B32064}"/>
              </a:ext>
            </a:extLst>
          </p:cNvPr>
          <p:cNvGrpSpPr/>
          <p:nvPr/>
        </p:nvGrpSpPr>
        <p:grpSpPr>
          <a:xfrm>
            <a:off x="6528375" y="4324405"/>
            <a:ext cx="5514474" cy="1532446"/>
            <a:chOff x="6677526" y="3927023"/>
            <a:chExt cx="5514474" cy="153244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617B044-6B4C-FD0B-D2E6-CC0B465B29B1}"/>
                </a:ext>
              </a:extLst>
            </p:cNvPr>
            <p:cNvSpPr/>
            <p:nvPr/>
          </p:nvSpPr>
          <p:spPr>
            <a:xfrm>
              <a:off x="6677526" y="3927023"/>
              <a:ext cx="5514474" cy="1532446"/>
            </a:xfrm>
            <a:prstGeom prst="roundRect">
              <a:avLst>
                <a:gd name="adj" fmla="val 742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41C94F-ABC5-68C0-9169-445F8CDF93ED}"/>
                </a:ext>
              </a:extLst>
            </p:cNvPr>
            <p:cNvSpPr txBox="1"/>
            <p:nvPr/>
          </p:nvSpPr>
          <p:spPr>
            <a:xfrm>
              <a:off x="6718180" y="3994394"/>
              <a:ext cx="547382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buFont typeface="+mj-lt"/>
                <a:buAutoNum type="arabicPeriod"/>
              </a:pPr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Install </a:t>
              </a:r>
              <a:r>
                <a:rPr lang="en-US" sz="16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Rclone</a:t>
              </a:r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 a </a:t>
              </a:r>
              <a:r>
                <a:rPr lang="en-US" sz="16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Conda</a:t>
              </a:r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Environment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(Optional) Create a new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Conda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environment: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conda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create --name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rclone_env</a:t>
              </a:r>
              <a:endPara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Activate the Environment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conda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activate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rclone_env</a:t>
              </a:r>
              <a:endPara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>
                <a:buFont typeface="+mj-lt"/>
                <a:buAutoNum type="arabicPeriod"/>
              </a:pPr>
              <a:r>
                <a:rPr lang="en-US" sz="16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Install </a:t>
              </a:r>
              <a:r>
                <a:rPr lang="en-US" sz="16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Rclone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conda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install -c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conda</a:t>
              </a:r>
              <a:r>
                <a:rPr lang="en-US" sz="16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-forge </a:t>
              </a:r>
              <a:r>
                <a:rPr lang="en-US" sz="16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rclone</a:t>
              </a:r>
              <a:endParaRPr lang="en-US" sz="1600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59D9ABF-43CE-E628-FC22-61E2F6DBF1E6}"/>
              </a:ext>
            </a:extLst>
          </p:cNvPr>
          <p:cNvGrpSpPr/>
          <p:nvPr/>
        </p:nvGrpSpPr>
        <p:grpSpPr>
          <a:xfrm>
            <a:off x="1459016" y="2406318"/>
            <a:ext cx="8699673" cy="1532446"/>
            <a:chOff x="3697357" y="8795924"/>
            <a:chExt cx="8699673" cy="153244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DBB2730-7C04-476A-12B8-04E39204E165}"/>
                </a:ext>
              </a:extLst>
            </p:cNvPr>
            <p:cNvSpPr/>
            <p:nvPr/>
          </p:nvSpPr>
          <p:spPr>
            <a:xfrm>
              <a:off x="3697357" y="8795924"/>
              <a:ext cx="8699673" cy="1532446"/>
            </a:xfrm>
            <a:prstGeom prst="roundRect">
              <a:avLst>
                <a:gd name="adj" fmla="val 742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E137AB8-43E9-D91B-A948-4B9BFECB6198}"/>
                </a:ext>
              </a:extLst>
            </p:cNvPr>
            <p:cNvGrpSpPr/>
            <p:nvPr/>
          </p:nvGrpSpPr>
          <p:grpSpPr>
            <a:xfrm>
              <a:off x="3914487" y="8839617"/>
              <a:ext cx="8373354" cy="1282679"/>
              <a:chOff x="3914487" y="8839617"/>
              <a:chExt cx="8373354" cy="1282679"/>
            </a:xfrm>
          </p:grpSpPr>
          <p:pic>
            <p:nvPicPr>
              <p:cNvPr id="4100" name="Picture 4" descr="Microsoft OneDrive | WFU IS">
                <a:extLst>
                  <a:ext uri="{FF2B5EF4-FFF2-40B4-BE49-F238E27FC236}">
                    <a16:creationId xmlns:a16="http://schemas.microsoft.com/office/drawing/2014/main" id="{79E377EC-4A75-3333-ACCB-2E2B27EEDC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86107" y="9435752"/>
                <a:ext cx="948488" cy="5311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Synchrotron - Simple English Wikipedia, the free encyclopedia">
                <a:extLst>
                  <a:ext uri="{FF2B5EF4-FFF2-40B4-BE49-F238E27FC236}">
                    <a16:creationId xmlns:a16="http://schemas.microsoft.com/office/drawing/2014/main" id="{EB580E27-A79B-AB40-EC17-36AAB0858C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4487" y="9354273"/>
                <a:ext cx="1017397" cy="635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EC698D59-7E1F-B027-0780-0F171B327D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6937" y="9380020"/>
                <a:ext cx="642618" cy="642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0EC75CAE-3761-BFED-2CC2-3BF39BB197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8811" y="9576763"/>
                <a:ext cx="1082816" cy="249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 descr="Students not able to log into ClassLink | News Details">
                <a:extLst>
                  <a:ext uri="{FF2B5EF4-FFF2-40B4-BE49-F238E27FC236}">
                    <a16:creationId xmlns:a16="http://schemas.microsoft.com/office/drawing/2014/main" id="{72A3956F-3CAA-C9E4-C493-5CA4123031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64500" y="9372635"/>
                <a:ext cx="1118907" cy="642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 descr="AI-Powered 'Data Wrangler' VS Code Tool Eases Prep Work for Data Scientists  -- Visual Studio Magazine">
                <a:extLst>
                  <a:ext uri="{FF2B5EF4-FFF2-40B4-BE49-F238E27FC236}">
                    <a16:creationId xmlns:a16="http://schemas.microsoft.com/office/drawing/2014/main" id="{D6D8FB04-E0D6-F771-99EF-DC82CEFEB6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8233" y="9280363"/>
                <a:ext cx="1211122" cy="841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B3D468B-0A6B-D1C6-54E0-9832F1670C4E}"/>
                  </a:ext>
                </a:extLst>
              </p:cNvPr>
              <p:cNvGrpSpPr/>
              <p:nvPr/>
            </p:nvGrpSpPr>
            <p:grpSpPr>
              <a:xfrm>
                <a:off x="7001389" y="8839617"/>
                <a:ext cx="433713" cy="321309"/>
                <a:chOff x="3151038" y="7993027"/>
                <a:chExt cx="2990120" cy="2215178"/>
              </a:xfrm>
            </p:grpSpPr>
            <p:pic>
              <p:nvPicPr>
                <p:cNvPr id="30" name="Picture 10" descr="AI-Powered 'Data Wrangler' VS Code Tool Eases Prep Work for Data Scientists  -- Visual Studio Magazine">
                  <a:extLst>
                    <a:ext uri="{FF2B5EF4-FFF2-40B4-BE49-F238E27FC236}">
                      <a16:creationId xmlns:a16="http://schemas.microsoft.com/office/drawing/2014/main" id="{5EA55824-45C4-D371-B60B-B48D679A0E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51038" y="7993027"/>
                  <a:ext cx="2760230" cy="19188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10" descr="AI-Powered 'Data Wrangler' VS Code Tool Eases Prep Work for Data Scientists  -- Visual Studio Magazine">
                  <a:extLst>
                    <a:ext uri="{FF2B5EF4-FFF2-40B4-BE49-F238E27FC236}">
                      <a16:creationId xmlns:a16="http://schemas.microsoft.com/office/drawing/2014/main" id="{DA82BECC-6203-0A9A-AAB8-F4B6995139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28528" y="8136983"/>
                  <a:ext cx="2760230" cy="19188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10" descr="AI-Powered 'Data Wrangler' VS Code Tool Eases Prep Work for Data Scientists  -- Visual Studio Magazine">
                  <a:extLst>
                    <a:ext uri="{FF2B5EF4-FFF2-40B4-BE49-F238E27FC236}">
                      <a16:creationId xmlns:a16="http://schemas.microsoft.com/office/drawing/2014/main" id="{BDE2D61D-B03E-9BF1-406F-832C08A8C9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0928" y="8289383"/>
                  <a:ext cx="2760230" cy="19188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8D3DAF1-5BF2-BBA3-CE85-C86658D4DBE6}"/>
                  </a:ext>
                </a:extLst>
              </p:cNvPr>
              <p:cNvCxnSpPr/>
              <p:nvPr/>
            </p:nvCxnSpPr>
            <p:spPr>
              <a:xfrm>
                <a:off x="7218245" y="9280363"/>
                <a:ext cx="0" cy="150765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D734B0C-29AC-BE22-D6B6-F00C025AE6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794" y="9701330"/>
                <a:ext cx="265581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969E66F-1DBA-C143-CB64-138DE3DF3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83554" y="9701329"/>
                <a:ext cx="265581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5F765E3-0583-DC34-BE4C-15B1A10B1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628" y="9691598"/>
                <a:ext cx="265581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348749CD-FA3D-C12A-58B6-7A182E06B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9493" y="9691598"/>
                <a:ext cx="265581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64818C6-BFBB-4B1E-4FAB-0A0192D0ADC0}"/>
                  </a:ext>
                </a:extLst>
              </p:cNvPr>
              <p:cNvSpPr txBox="1"/>
              <p:nvPr/>
            </p:nvSpPr>
            <p:spPr>
              <a:xfrm>
                <a:off x="11168936" y="8909245"/>
                <a:ext cx="1118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Arial" panose="020B0604020202020204" pitchFamily="34" charset="0"/>
                    <a:cs typeface="Arial" panose="020B0604020202020204" pitchFamily="34" charset="0"/>
                  </a:rPr>
                  <a:t>you</a:t>
                </a:r>
                <a:endParaRPr lang="en-US"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C2DF400-D196-9E46-7A71-F47CCADA4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208" y="9686550"/>
                <a:ext cx="265581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8AAFCC2-65E1-DB5B-6E0C-064DE862FB25}"/>
              </a:ext>
            </a:extLst>
          </p:cNvPr>
          <p:cNvSpPr txBox="1"/>
          <p:nvPr/>
        </p:nvSpPr>
        <p:spPr>
          <a:xfrm>
            <a:off x="1491218" y="2426020"/>
            <a:ext cx="2592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some beamline</a:t>
            </a:r>
          </a:p>
        </p:txBody>
      </p:sp>
    </p:spTree>
    <p:extLst>
      <p:ext uri="{BB962C8B-B14F-4D97-AF65-F5344CB8AC3E}">
        <p14:creationId xmlns:p14="http://schemas.microsoft.com/office/powerpoint/2010/main" val="138481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2563A63-0403-0801-63DE-2433DB4D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Visual Studio (VS) Code</a:t>
            </a:r>
            <a:endParaRPr lang="en-US" sz="36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64121F-62EC-67DC-59B7-02513ACD2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r="-468" b="-10586"/>
          <a:stretch/>
        </p:blipFill>
        <p:spPr>
          <a:xfrm>
            <a:off x="7614863" y="2597863"/>
            <a:ext cx="4312443" cy="296806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F67DE3-A26F-A1E5-CB66-24689216BAD0}"/>
              </a:ext>
            </a:extLst>
          </p:cNvPr>
          <p:cNvSpPr txBox="1">
            <a:spLocks/>
          </p:cNvSpPr>
          <p:nvPr/>
        </p:nvSpPr>
        <p:spPr>
          <a:xfrm>
            <a:off x="838199" y="1430769"/>
            <a:ext cx="10767665" cy="39600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What is Visual Studio Code (VS Code)?</a:t>
            </a:r>
            <a:r>
              <a:rPr lang="en-US" sz="2000"/>
              <a:t>: VS Code is a powerful, open-source code editor developed by Microsoft. It offers an array of features that enhance productivity and ease the development process for a variety of programming languages.</a:t>
            </a:r>
          </a:p>
        </p:txBody>
      </p:sp>
      <p:pic>
        <p:nvPicPr>
          <p:cNvPr id="3074" name="Picture 2" descr="Tricks and tips for VSCode Beginners | by Komal Khetlani | Dev Genius">
            <a:hlinkClick r:id="rId4"/>
            <a:extLst>
              <a:ext uri="{FF2B5EF4-FFF2-40B4-BE49-F238E27FC236}">
                <a16:creationId xmlns:a16="http://schemas.microsoft.com/office/drawing/2014/main" id="{4BB18DCF-5211-7F80-ACAD-D9E12E1B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908" y="-37107"/>
            <a:ext cx="2944091" cy="147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9BD2597-2E89-9516-FCE8-21BD7C1AD023}"/>
              </a:ext>
            </a:extLst>
          </p:cNvPr>
          <p:cNvGrpSpPr/>
          <p:nvPr/>
        </p:nvGrpSpPr>
        <p:grpSpPr>
          <a:xfrm>
            <a:off x="838198" y="2357517"/>
            <a:ext cx="6428032" cy="3439067"/>
            <a:chOff x="1368433" y="-4283914"/>
            <a:chExt cx="6428032" cy="343906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9ACB2B-530F-DFE8-074C-6A036E1B1C1C}"/>
                </a:ext>
              </a:extLst>
            </p:cNvPr>
            <p:cNvSpPr txBox="1"/>
            <p:nvPr/>
          </p:nvSpPr>
          <p:spPr>
            <a:xfrm>
              <a:off x="1477694" y="-4163202"/>
              <a:ext cx="6120179" cy="3170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Key Features of VS Code</a:t>
              </a:r>
              <a:endParaRPr lang="en-US" b="0" i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>
                <a:buFont typeface="+mj-lt"/>
                <a:buAutoNum type="arabicPeriod"/>
              </a:pPr>
              <a:r>
                <a:rPr lang="en-US" sz="14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Jupyter</a:t>
              </a:r>
              <a:r>
                <a:rPr lang="en-US" sz="14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Integration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4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Allows running and interacting with </a:t>
              </a:r>
              <a:r>
                <a:rPr lang="en-US" sz="14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Jupyter</a:t>
              </a:r>
              <a:r>
                <a:rPr lang="en-US" sz="14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notebooks, supporting languages like Python, Julia, and R.</a:t>
              </a:r>
            </a:p>
            <a:p>
              <a:pPr algn="just">
                <a:buFont typeface="+mj-lt"/>
                <a:buAutoNum type="arabicPeriod"/>
              </a:pPr>
              <a:r>
                <a:rPr lang="en-US" sz="14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GitHub Integration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4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Direct integration with GitHub for repository cloning, committing changes, and managing pull requests and issues.</a:t>
              </a:r>
            </a:p>
            <a:p>
              <a:pPr algn="just">
                <a:buFont typeface="+mj-lt"/>
                <a:buAutoNum type="arabicPeriod"/>
              </a:pPr>
              <a:r>
                <a:rPr lang="en-US" sz="14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Support for Multiple Programming Languages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4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Offers extensive language support with IntelliSense for coding assistance and debugging.</a:t>
              </a:r>
            </a:p>
            <a:p>
              <a:pPr algn="just">
                <a:buFont typeface="+mj-lt"/>
                <a:buAutoNum type="arabicPeriod"/>
              </a:pPr>
              <a:r>
                <a:rPr lang="en-US" sz="14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Integrated Terminal Access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4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Built-in terminal for Bash, PowerShell, and other command lines, enabling shell commands and script execution.</a:t>
              </a:r>
            </a:p>
            <a:p>
              <a:pPr algn="just">
                <a:buFont typeface="+mj-lt"/>
                <a:buAutoNum type="arabicPeriod"/>
              </a:pPr>
              <a:r>
                <a:rPr lang="en-US" sz="14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Conda</a:t>
              </a:r>
              <a:r>
                <a:rPr lang="en-US" sz="14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Environment Management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4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Facilitates the creation and management of </a:t>
              </a:r>
              <a:r>
                <a:rPr lang="en-US" sz="1400" b="0" i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Conda</a:t>
              </a:r>
              <a:r>
                <a:rPr lang="en-US" sz="14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environments, allowing easy switching between them.</a:t>
              </a:r>
            </a:p>
            <a:p>
              <a:pPr algn="just">
                <a:buFont typeface="+mj-lt"/>
                <a:buAutoNum type="arabicPeriod"/>
              </a:pPr>
              <a:r>
                <a:rPr lang="en-US" sz="1400" b="1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Extensions and Customization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14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Access to a vast marketplace of extensions and options to customize themes, shortcuts, and editor settings.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9AC5764-15FC-0931-D660-7C2534476CD8}"/>
                </a:ext>
              </a:extLst>
            </p:cNvPr>
            <p:cNvSpPr/>
            <p:nvPr/>
          </p:nvSpPr>
          <p:spPr>
            <a:xfrm>
              <a:off x="1368433" y="-4283914"/>
              <a:ext cx="6428032" cy="3439067"/>
            </a:xfrm>
            <a:prstGeom prst="roundRect">
              <a:avLst>
                <a:gd name="adj" fmla="val 7422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6" name="Picture 4" descr="Click Here Pointing Sticker - Click Here Pointing Tap Here Stickers">
            <a:extLst>
              <a:ext uri="{FF2B5EF4-FFF2-40B4-BE49-F238E27FC236}">
                <a16:creationId xmlns:a16="http://schemas.microsoft.com/office/drawing/2014/main" id="{27D84D6F-0B93-A82F-B342-420BB218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72" y="64636"/>
            <a:ext cx="2435968" cy="106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053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bl5jv5bx6nfzekc1b8dj1ie8e7b71g2d"/>
</p:tagLst>
</file>

<file path=ppt/theme/theme1.xml><?xml version="1.0" encoding="utf-8"?>
<a:theme xmlns:a="http://schemas.openxmlformats.org/drawingml/2006/main" name="Toney_Group_v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ney_Group_v1" id="{B7FB659F-69DD-9D44-A02D-F9C569F20F83}" vid="{79456E40-488C-0044-A716-2E0E723E42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Toney_Group_v1</Template>
  <Application>Microsoft Office PowerPoint</Application>
  <PresentationFormat>Widescreen</PresentationFormat>
  <Slides>18</Slides>
  <Notes>4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Toney_Group_v1</vt:lpstr>
      <vt:lpstr>Data Management 101(102)</vt:lpstr>
      <vt:lpstr>Session Agenda</vt:lpstr>
      <vt:lpstr>Topics – General Tools</vt:lpstr>
      <vt:lpstr>Topics – Python-Related Tools</vt:lpstr>
      <vt:lpstr>Bash</vt:lpstr>
      <vt:lpstr>Git and GitHub</vt:lpstr>
      <vt:lpstr>Tar Files (.tgz)</vt:lpstr>
      <vt:lpstr>Rclone</vt:lpstr>
      <vt:lpstr>Visual Studio (VS) Code</vt:lpstr>
      <vt:lpstr>JupyterLab and JupyterHub</vt:lpstr>
      <vt:lpstr>Conda</vt:lpstr>
      <vt:lpstr>NumPy</vt:lpstr>
      <vt:lpstr>Matplotlib</vt:lpstr>
      <vt:lpstr>Xarray</vt:lpstr>
      <vt:lpstr>Data workflow tools:</vt:lpstr>
      <vt:lpstr>BeamTimeline </vt:lpstr>
      <vt:lpstr>BeamTimeline</vt:lpstr>
      <vt:lpstr>BeamTimeline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Beamtime &amp; data work 101</dc:title>
  <dc:creator>Andrew Levin</dc:creator>
  <cp:revision>1</cp:revision>
  <dcterms:created xsi:type="dcterms:W3CDTF">2024-01-22T19:54:08Z</dcterms:created>
  <dcterms:modified xsi:type="dcterms:W3CDTF">2024-01-28T00:05:29Z</dcterms:modified>
</cp:coreProperties>
</file>